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57" r:id="rId4"/>
    <p:sldId id="279" r:id="rId5"/>
    <p:sldId id="258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CAED4-F934-4E13-A2E8-F3C244E28FE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100F8-21BD-46FA-81BD-C3024CD5E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9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100F8-21BD-46FA-81BD-C3024CD5E6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66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A100F8-21BD-46FA-81BD-C3024CD5E6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48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Orlando, Florida 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Adan</a:t>
            </a:r>
            <a:r>
              <a:rPr lang="en-US" dirty="0" smtClean="0"/>
              <a:t> Estrada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658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98" t="24000" r="-70" b="3333"/>
          <a:stretch/>
        </p:blipFill>
        <p:spPr bwMode="auto">
          <a:xfrm>
            <a:off x="609600" y="1219200"/>
            <a:ext cx="806249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0332265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$3.33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$73.25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9263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smtClean="0"/>
              <a:t> Maps)469</a:t>
            </a:r>
            <a:endParaRPr lang="en-US" sz="1600" dirty="0" smtClean="0"/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price3.33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73291983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($0.00 x # of people) x #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($0.00 x # of people) x #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9815048"/>
              </p:ext>
            </p:extLst>
          </p:nvPr>
        </p:nvGraphicFramePr>
        <p:xfrm>
          <a:off x="457200" y="1600200"/>
          <a:ext cx="8077200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$119.00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$692.00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09280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Keke's</a:t>
                      </a:r>
                      <a:r>
                        <a:rPr lang="en-US" dirty="0" smtClean="0"/>
                        <a:t> Breakfast </a:t>
                      </a:r>
                      <a:r>
                        <a:rPr lang="en-US" dirty="0" smtClean="0"/>
                        <a:t>Café 3x8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Universal Studios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Longhorn </a:t>
                      </a:r>
                      <a:r>
                        <a:rPr lang="en-US" dirty="0" smtClean="0"/>
                        <a:t>Steakhouse</a:t>
                      </a:r>
                      <a:r>
                        <a:rPr lang="en-US" baseline="0" dirty="0" smtClean="0"/>
                        <a:t> 3x15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 in hotel</a:t>
                      </a:r>
                      <a:r>
                        <a:rPr lang="en-US" baseline="0" dirty="0" smtClean="0"/>
                        <a:t> swimming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 </a:t>
                      </a:r>
                      <a:r>
                        <a:rPr lang="en-US" dirty="0" smtClean="0"/>
                        <a:t>Lobster 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 in</a:t>
                      </a:r>
                      <a:r>
                        <a:rPr lang="en-US" baseline="0" dirty="0" smtClean="0"/>
                        <a:t> hotel swimming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71684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Keke’s</a:t>
                      </a:r>
                      <a:r>
                        <a:rPr lang="en-US" dirty="0" smtClean="0"/>
                        <a:t> Breakfast Café 3x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$24.00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</a:t>
                      </a:r>
                      <a:r>
                        <a:rPr lang="en-US" baseline="0" dirty="0" smtClean="0"/>
                        <a:t> in swimming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$360.00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/>
                        </a:rPr>
                        <a:t>MoonFish</a:t>
                      </a:r>
                      <a:r>
                        <a:rPr lang="en-US" dirty="0" smtClean="0">
                          <a:effectLst/>
                        </a:rPr>
                        <a:t> 3x5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 to the 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>
                          <a:effectLst/>
                        </a:rPr>
                        <a:t>Five Guys Famous Burgers and Fries  3x10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$39.00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Universal Studios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85958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McDonalds 3x7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$.2100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NYPD Pizza Lake Cay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5188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159</TotalTime>
  <Words>477</Words>
  <Application>Microsoft Office PowerPoint</Application>
  <PresentationFormat>On-screen Show (4:3)</PresentationFormat>
  <Paragraphs>214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Orlando, Florida </vt:lpstr>
      <vt:lpstr>Map</vt:lpstr>
      <vt:lpstr>Transportation</vt:lpstr>
      <vt:lpstr>Extra Expense</vt:lpstr>
      <vt:lpstr>Lodging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Orlando, Florida </dc:title>
  <dc:creator>Estrada Carrasco, Adan</dc:creator>
  <cp:lastModifiedBy>Estrada Carrasco, Adan</cp:lastModifiedBy>
  <cp:revision>16</cp:revision>
  <cp:lastPrinted>2013-03-27T15:35:56Z</cp:lastPrinted>
  <dcterms:created xsi:type="dcterms:W3CDTF">2013-04-19T17:09:52Z</dcterms:created>
  <dcterms:modified xsi:type="dcterms:W3CDTF">2013-05-15T17:45:01Z</dcterms:modified>
</cp:coreProperties>
</file>