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1" r:id="rId3"/>
    <p:sldId id="257" r:id="rId4"/>
    <p:sldId id="258" r:id="rId5"/>
    <p:sldId id="279" r:id="rId6"/>
    <p:sldId id="271" r:id="rId7"/>
    <p:sldId id="272" r:id="rId8"/>
    <p:sldId id="273" r:id="rId9"/>
    <p:sldId id="274" r:id="rId10"/>
    <p:sldId id="275" r:id="rId11"/>
    <p:sldId id="280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28" autoAdjust="0"/>
    <p:restoredTop sz="86415" autoAdjust="0"/>
  </p:normalViewPr>
  <p:slideViewPr>
    <p:cSldViewPr>
      <p:cViewPr>
        <p:scale>
          <a:sx n="100" d="100"/>
          <a:sy n="100" d="100"/>
        </p:scale>
        <p:origin x="-56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709F-9512-46F8-A2ED-910B503A0F81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B357-7C34-4F7E-8A74-7C4FACE3D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97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2000" y="914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 Destination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17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1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9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Lodging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7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4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7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5E60-25A5-426C-B677-C100257B5E87}" type="datetimeFigureOut">
              <a:rPr lang="en-US" smtClean="0"/>
              <a:t>5/15/2013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FA4-788D-45BF-A8BA-378F86CFB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BOSTO,MASS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/>
              <a:t>Alvin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75630" y="2438400"/>
            <a:ext cx="439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Traveling  June 8-15 2013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744594" y="3276600"/>
            <a:ext cx="165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Planned By: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55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1205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$47.00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2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84331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13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46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18864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Friday, June 14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79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91965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r>
                        <a:rPr lang="en-US" baseline="0" dirty="0" smtClean="0"/>
                        <a:t>, June 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9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2" t="22271" b="5353"/>
          <a:stretch/>
        </p:blipFill>
        <p:spPr bwMode="auto">
          <a:xfrm>
            <a:off x="647700" y="1181100"/>
            <a:ext cx="8153400" cy="53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78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007183"/>
              </p:ext>
            </p:extLst>
          </p:nvPr>
        </p:nvGraphicFramePr>
        <p:xfrm>
          <a:off x="381000" y="1371600"/>
          <a:ext cx="8382000" cy="351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3200"/>
                <a:gridCol w="1828800"/>
              </a:tblGrid>
              <a:tr h="585677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/>
                        <a:t>Airfare </a:t>
                      </a:r>
                      <a:r>
                        <a:rPr lang="en-US" dirty="0" smtClean="0"/>
                        <a:t>x</a:t>
                      </a:r>
                      <a:r>
                        <a:rPr lang="en-US" baseline="0" dirty="0" smtClean="0"/>
                        <a:t> (family)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340684">
                <a:tc>
                  <a:txBody>
                    <a:bodyPr/>
                    <a:lstStyle/>
                    <a:p>
                      <a:r>
                        <a:rPr lang="en-US" dirty="0"/>
                        <a:t>Airfare Parking at Airport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$151.00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 smtClean="0"/>
                        <a:t>Car </a:t>
                      </a:r>
                      <a:r>
                        <a:rPr lang="en-US" dirty="0"/>
                        <a:t>Rental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/>
                        <a:t>$0.00</a:t>
                      </a:r>
                    </a:p>
                  </a:txBody>
                  <a:tcPr marL="0" marR="0" marT="0" marB="0"/>
                </a:tc>
              </a:tr>
              <a:tr h="585677">
                <a:tc>
                  <a:txBody>
                    <a:bodyPr/>
                    <a:lstStyle/>
                    <a:p>
                      <a:r>
                        <a:rPr lang="en-US" dirty="0"/>
                        <a:t>Gas </a:t>
                      </a:r>
                      <a:r>
                        <a:rPr lang="en-US" dirty="0" smtClean="0"/>
                        <a:t>(going)</a:t>
                      </a:r>
                    </a:p>
                    <a:p>
                      <a:r>
                        <a:rPr lang="en-US" dirty="0" smtClean="0"/>
                        <a:t>[price </a:t>
                      </a:r>
                      <a:r>
                        <a:rPr lang="en-US" dirty="0"/>
                        <a:t>x </a:t>
                      </a:r>
                      <a:r>
                        <a:rPr lang="en-US" dirty="0" smtClean="0"/>
                        <a:t>25/ </a:t>
                      </a:r>
                      <a:r>
                        <a:rPr lang="en-US" dirty="0"/>
                        <a:t>MPG]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 dirty="0" smtClean="0"/>
                        <a:t>Gas (coming home) [price x 25/ MPG] 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92839">
                <a:tc>
                  <a:txBody>
                    <a:bodyPr/>
                    <a:lstStyle/>
                    <a:p>
                      <a:r>
                        <a:rPr lang="en-US"/>
                        <a:t>Bus Tickets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 smtClean="0"/>
                        <a:t>Train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201018">
                <a:tc>
                  <a:txBody>
                    <a:bodyPr/>
                    <a:lstStyle/>
                    <a:p>
                      <a:r>
                        <a:rPr lang="en-US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2603" y="5638800"/>
            <a:ext cx="2562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Figure out gas:</a:t>
            </a:r>
          </a:p>
          <a:p>
            <a:r>
              <a:rPr lang="en-US" sz="1600" dirty="0" smtClean="0"/>
              <a:t>Find miles (</a:t>
            </a:r>
            <a:r>
              <a:rPr lang="en-US" sz="1600" dirty="0" err="1" smtClean="0"/>
              <a:t>google</a:t>
            </a:r>
            <a:r>
              <a:rPr lang="en-US" sz="1600" dirty="0" smtClean="0"/>
              <a:t> Maps)</a:t>
            </a:r>
          </a:p>
          <a:p>
            <a:r>
              <a:rPr lang="en-US" sz="1600" dirty="0" smtClean="0"/>
              <a:t>Divide miles by 25</a:t>
            </a:r>
          </a:p>
          <a:p>
            <a:r>
              <a:rPr lang="en-US" sz="1600" dirty="0" smtClean="0"/>
              <a:t>Take that number x gas price</a:t>
            </a:r>
          </a:p>
        </p:txBody>
      </p:sp>
    </p:spTree>
    <p:extLst>
      <p:ext uri="{BB962C8B-B14F-4D97-AF65-F5344CB8AC3E}">
        <p14:creationId xmlns:p14="http://schemas.microsoft.com/office/powerpoint/2010/main" val="3776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Lodging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1720584"/>
              </p:ext>
            </p:extLst>
          </p:nvPr>
        </p:nvGraphicFramePr>
        <p:xfrm>
          <a:off x="457200" y="1600200"/>
          <a:ext cx="8077200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1752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Lodging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Budget</a:t>
                      </a:r>
                    </a:p>
                  </a:txBody>
                  <a:tcPr marL="0" marR="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Hotels $  x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how many nights</a:t>
                      </a:r>
                    </a:p>
                    <a:p>
                      <a:r>
                        <a:rPr lang="en-US" dirty="0" smtClean="0"/>
                        <a:t>http://www.travelocity.com/trips/productDetailsDateless?roomOptions=true&amp;pTxId=2187188&amp;ac_state=MA&amp;guestCounts=1%7C3%2C1%7C1&amp;tabId=information&amp;guestCodes=ADULT%7CCHILD%2CADULT%7CCHILD&amp;propertyIds=4470&amp;childAges=12%7C10%7C3%7C2&amp;city=Boston&amp;configId=S21949757&amp;locLink=HOTELLIST1%7CPOS12&amp;numRooms=2&amp;dest=BOS&amp;path=hotels&amp;hotelRequestId=3119122808316695#details_header</a:t>
                      </a:r>
                    </a:p>
                    <a:p>
                      <a:r>
                        <a:rPr lang="en-US" dirty="0" smtClean="0"/>
                        <a:t>Monday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Tuesday</a:t>
                      </a:r>
                    </a:p>
                    <a:p>
                      <a:r>
                        <a:rPr lang="en-US" baseline="0" dirty="0" smtClean="0"/>
                        <a:t>Wednesday</a:t>
                      </a:r>
                    </a:p>
                    <a:p>
                      <a:r>
                        <a:rPr lang="en-US" baseline="0" dirty="0" smtClean="0"/>
                        <a:t>Thursday</a:t>
                      </a:r>
                    </a:p>
                    <a:p>
                      <a:r>
                        <a:rPr lang="en-US" baseline="0" dirty="0" smtClean="0"/>
                        <a:t>Friday</a:t>
                      </a:r>
                    </a:p>
                    <a:p>
                      <a:r>
                        <a:rPr lang="en-US" baseline="0" dirty="0" smtClean="0"/>
                        <a:t>Saturday</a:t>
                      </a:r>
                      <a:endParaRPr lang="en-US" dirty="0" smtClean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Other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Expense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35144357"/>
              </p:ext>
            </p:extLst>
          </p:nvPr>
        </p:nvGraphicFramePr>
        <p:xfrm>
          <a:off x="304800" y="1600200"/>
          <a:ext cx="8534400" cy="2842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2133600"/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 Extra expenses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Budget</a:t>
                      </a:r>
                    </a:p>
                  </a:txBody>
                  <a:tcPr marL="0" marR="0" marT="0" marB="0" anchor="ctr"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dirty="0" smtClean="0"/>
                        <a:t>Souvenirs</a:t>
                      </a:r>
                    </a:p>
                    <a:p>
                      <a:r>
                        <a:rPr lang="en-US" dirty="0" smtClean="0"/>
                        <a:t>($0.00 x # of people) x # of purchases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$0.00</a:t>
                      </a: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dirty="0" smtClean="0"/>
                        <a:t>Snacks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($0.00 x # of people) x # of purchases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403860">
                <a:tc>
                  <a:txBody>
                    <a:bodyPr/>
                    <a:lstStyle/>
                    <a:p>
                      <a:r>
                        <a:rPr lang="en-US" dirty="0" smtClean="0"/>
                        <a:t>Emergency cash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$5.00</a:t>
                      </a:r>
                      <a:endParaRPr lang="en-US" dirty="0"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9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$53.00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836352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xbox360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$20.00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pizza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$35.00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841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$16.00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88463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Sunday, June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Ramen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$7.00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69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250810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Monday,</a:t>
                      </a:r>
                      <a:r>
                        <a:rPr lang="en-US" baseline="0" dirty="0" smtClean="0"/>
                        <a:t> June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Expense: $0.00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51882"/>
              </p:ext>
            </p:extLst>
          </p:nvPr>
        </p:nvGraphicFramePr>
        <p:xfrm>
          <a:off x="457200" y="1066800"/>
          <a:ext cx="8382000" cy="44005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4000"/>
                <a:gridCol w="2794000"/>
                <a:gridCol w="2794000"/>
              </a:tblGrid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June 11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</a:t>
                      </a:r>
                      <a:r>
                        <a:rPr lang="en-US" baseline="0" dirty="0" smtClean="0"/>
                        <a:t> Much?</a:t>
                      </a:r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Breakfast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Lunch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Dinner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  <a:tr h="62865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$0.00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1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cation Destin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Vacation Destination</Template>
  <TotalTime>139</TotalTime>
  <Words>419</Words>
  <Application>Microsoft Office PowerPoint</Application>
  <PresentationFormat>On-screen Show (4:3)</PresentationFormat>
  <Paragraphs>202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Vacation Destination</vt:lpstr>
      <vt:lpstr>BOSTO,MASS</vt:lpstr>
      <vt:lpstr>Map</vt:lpstr>
      <vt:lpstr>Transportation</vt:lpstr>
      <vt:lpstr>Lodging</vt:lpstr>
      <vt:lpstr>Extra Expense</vt:lpstr>
      <vt:lpstr>Itinerary</vt:lpstr>
      <vt:lpstr>Itinerary</vt:lpstr>
      <vt:lpstr>Itinerary</vt:lpstr>
      <vt:lpstr>Itinerary</vt:lpstr>
      <vt:lpstr>Itinerary</vt:lpstr>
      <vt:lpstr>PowerPoint Presentation</vt:lpstr>
      <vt:lpstr>Itinerary</vt:lpstr>
      <vt:lpstr>Itinerary</vt:lpstr>
      <vt:lpstr>Itinerary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BOSTO,MASS</dc:title>
  <dc:creator>NGUYEN, ALVIN</dc:creator>
  <cp:lastModifiedBy>NGUYEN, ALVIN</cp:lastModifiedBy>
  <cp:revision>11</cp:revision>
  <cp:lastPrinted>2013-03-27T15:35:56Z</cp:lastPrinted>
  <dcterms:created xsi:type="dcterms:W3CDTF">2013-04-19T17:09:38Z</dcterms:created>
  <dcterms:modified xsi:type="dcterms:W3CDTF">2013-05-15T17:46:37Z</dcterms:modified>
</cp:coreProperties>
</file>