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 autoAdjust="0"/>
    <p:restoredTop sz="94660"/>
  </p:normalViewPr>
  <p:slideViewPr>
    <p:cSldViewPr>
      <p:cViewPr>
        <p:scale>
          <a:sx n="87" d="100"/>
          <a:sy n="87" d="100"/>
        </p:scale>
        <p:origin x="-96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Paris, France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Amanda D.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722518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Musee</a:t>
                      </a:r>
                      <a:r>
                        <a:rPr lang="en-US" baseline="0" dirty="0" smtClean="0"/>
                        <a:t> de l’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t="23145" b="5811"/>
          <a:stretch/>
        </p:blipFill>
        <p:spPr bwMode="auto">
          <a:xfrm>
            <a:off x="685800" y="1380226"/>
            <a:ext cx="7922295" cy="48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447639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1,306x</a:t>
                      </a:r>
                      <a:r>
                        <a:rPr lang="en-US" baseline="0" dirty="0" smtClean="0"/>
                        <a:t> 4(family)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$5,224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$5,224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2489723"/>
              </p:ext>
            </p:extLst>
          </p:nvPr>
        </p:nvGraphicFramePr>
        <p:xfrm>
          <a:off x="457200" y="1600200"/>
          <a:ext cx="8077200" cy="439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Westin Paris Vendome $3,735x 6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400" dirty="0" smtClean="0"/>
                        <a:t>Not staying</a:t>
                      </a:r>
                      <a:r>
                        <a:rPr lang="en-US" sz="1400" baseline="0" dirty="0" smtClean="0"/>
                        <a:t> in the same place?</a:t>
                      </a:r>
                      <a:endParaRPr lang="en-US" sz="1400" dirty="0" smtClean="0"/>
                    </a:p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$22,410</a:t>
                      </a:r>
                    </a:p>
                    <a:p>
                      <a:endParaRPr lang="en-US" dirty="0"/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3388308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($20.00 x 4of people) x 7 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$420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($10.00 x 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 people) x 14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$1580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63343" y="26086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Expense:$116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26291"/>
              </p:ext>
            </p:extLst>
          </p:nvPr>
        </p:nvGraphicFramePr>
        <p:xfrm>
          <a:off x="457200" y="1066800"/>
          <a:ext cx="8382000" cy="46977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Plane</a:t>
                      </a:r>
                      <a:r>
                        <a:rPr lang="en-US" baseline="0" dirty="0" smtClean="0"/>
                        <a:t>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Airport</a:t>
                      </a:r>
                      <a:r>
                        <a:rPr lang="en-US" baseline="0" dirty="0" smtClean="0"/>
                        <a:t> restaurant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Wendy’s 7x4= 28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$28.00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Plane 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</a:t>
                      </a:r>
                      <a:r>
                        <a:rPr lang="en-US" baseline="0" dirty="0" smtClean="0"/>
                        <a:t> Hanoi</a:t>
                      </a:r>
                    </a:p>
                    <a:p>
                      <a:r>
                        <a:rPr lang="en-US" baseline="0" dirty="0" smtClean="0"/>
                        <a:t>22x4=88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$88.00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Swim</a:t>
                      </a:r>
                      <a:r>
                        <a:rPr lang="en-US" baseline="0" dirty="0" smtClean="0"/>
                        <a:t> in hotel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5114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$2,820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32644"/>
              </p:ext>
            </p:extLst>
          </p:nvPr>
        </p:nvGraphicFramePr>
        <p:xfrm>
          <a:off x="457200" y="1066800"/>
          <a:ext cx="8382000" cy="4457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</a:t>
                      </a:r>
                      <a:r>
                        <a:rPr lang="en-US" baseline="0" dirty="0" smtClean="0"/>
                        <a:t> Village Russe </a:t>
                      </a:r>
                    </a:p>
                    <a:p>
                      <a:r>
                        <a:rPr lang="en-US" baseline="0" dirty="0" smtClean="0"/>
                        <a:t>82x4=328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$328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Musee du Louvre</a:t>
                      </a:r>
                    </a:p>
                    <a:p>
                      <a:r>
                        <a:rPr lang="en-US" baseline="0" dirty="0" smtClean="0"/>
                        <a:t>45x4=180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$180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 Cinq</a:t>
                      </a:r>
                    </a:p>
                    <a:p>
                      <a:r>
                        <a:rPr lang="en-US" dirty="0" smtClean="0"/>
                        <a:t>500x4=2000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Luxembourg gardens</a:t>
                      </a:r>
                    </a:p>
                    <a:p>
                      <a:r>
                        <a:rPr lang="en-US" dirty="0" smtClean="0"/>
                        <a:t>0x4=0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Blueberry</a:t>
                      </a:r>
                    </a:p>
                    <a:p>
                      <a:r>
                        <a:rPr lang="en-US" dirty="0" smtClean="0"/>
                        <a:t>78x4=312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$312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$880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52130"/>
              </p:ext>
            </p:extLst>
          </p:nvPr>
        </p:nvGraphicFramePr>
        <p:xfrm>
          <a:off x="457200" y="1066800"/>
          <a:ext cx="8382000" cy="44462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Breakfast</a:t>
                      </a:r>
                    </a:p>
                    <a:p>
                      <a:r>
                        <a:rPr lang="en-US" dirty="0" smtClean="0"/>
                        <a:t>20x4=80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 De Triomphe</a:t>
                      </a:r>
                    </a:p>
                    <a:p>
                      <a:r>
                        <a:rPr lang="en-US" dirty="0" smtClean="0"/>
                        <a:t>15x2=30+ 10=40    </a:t>
                      </a:r>
                      <a:r>
                        <a:rPr lang="en-US" baseline="0" dirty="0" smtClean="0"/>
                        <a:t> 5x2=10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L'estrapade</a:t>
                      </a:r>
                    </a:p>
                    <a:p>
                      <a:r>
                        <a:rPr lang="en-US" dirty="0" smtClean="0"/>
                        <a:t>65x4=260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$260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Swim in 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 Dinner</a:t>
                      </a:r>
                    </a:p>
                    <a:p>
                      <a:r>
                        <a:rPr lang="en-US" dirty="0" smtClean="0"/>
                        <a:t>30x4=120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$120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Night Swim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</a:t>
            </a:r>
            <a:r>
              <a:rPr lang="en-US" dirty="0" smtClean="0"/>
              <a:t>$1748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48557"/>
              </p:ext>
            </p:extLst>
          </p:nvPr>
        </p:nvGraphicFramePr>
        <p:xfrm>
          <a:off x="506186" y="1066799"/>
          <a:ext cx="8382000" cy="4522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7048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 Ambassadeurs</a:t>
                      </a:r>
                    </a:p>
                    <a:p>
                      <a:r>
                        <a:rPr lang="en-US" dirty="0" smtClean="0"/>
                        <a:t>246x4=984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$984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Eiffel Tower</a:t>
                      </a:r>
                    </a:p>
                    <a:p>
                      <a:r>
                        <a:rPr lang="en-US" dirty="0" smtClean="0"/>
                        <a:t>15x4=60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Picnic</a:t>
                      </a:r>
                    </a:p>
                    <a:p>
                      <a:r>
                        <a:rPr lang="en-US" dirty="0" smtClean="0"/>
                        <a:t>(Groceries)</a:t>
                      </a:r>
                      <a:r>
                        <a:rPr lang="en-US" baseline="0" dirty="0" smtClean="0"/>
                        <a:t> 20x4=80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$80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Eiffel</a:t>
                      </a:r>
                      <a:r>
                        <a:rPr lang="en-US" baseline="0" dirty="0" smtClean="0"/>
                        <a:t> Tower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$60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 Papilles</a:t>
                      </a:r>
                    </a:p>
                    <a:p>
                      <a:r>
                        <a:rPr lang="en-US" dirty="0" smtClean="0"/>
                        <a:t>141x4=564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$564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160</TotalTime>
  <Words>498</Words>
  <Application>Microsoft Office PowerPoint</Application>
  <PresentationFormat>On-screen Show (4:3)</PresentationFormat>
  <Paragraphs>239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Vacation Destination</vt:lpstr>
      <vt:lpstr> Paris, France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Paris, France</dc:title>
  <dc:creator>Dang, Amanda</dc:creator>
  <cp:lastModifiedBy>Dang, Amanda</cp:lastModifiedBy>
  <cp:revision>14</cp:revision>
  <cp:lastPrinted>2013-03-27T15:35:56Z</cp:lastPrinted>
  <dcterms:created xsi:type="dcterms:W3CDTF">2013-04-19T17:09:38Z</dcterms:created>
  <dcterms:modified xsi:type="dcterms:W3CDTF">2013-05-15T17:45:27Z</dcterms:modified>
</cp:coreProperties>
</file>