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34515-d1594157-Reviews-Bull_Bear_Steakhouse_at_Waldorf_Astoria_Orlando-Orlando_Florid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Orlando ,</a:t>
            </a:r>
            <a:r>
              <a:rPr lang="en-US" dirty="0" err="1" smtClean="0"/>
              <a:t>Florda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Carson </a:t>
            </a:r>
            <a:r>
              <a:rPr lang="en-US" dirty="0" err="1" smtClean="0"/>
              <a:t>McGoodwin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8" t="22444" b="5556"/>
          <a:stretch/>
        </p:blipFill>
        <p:spPr bwMode="auto">
          <a:xfrm>
            <a:off x="-38100" y="1169369"/>
            <a:ext cx="9182100" cy="568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9300999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140x3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$50.00</a:t>
                      </a:r>
                      <a:endParaRPr lang="en-US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0067386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Hilton Orlando  119 x6</a:t>
                      </a:r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$ 214 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83121329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smtClean="0"/>
                        <a:t>($6.00 x 3 </a:t>
                      </a:r>
                      <a:r>
                        <a:rPr lang="en-US" dirty="0" smtClean="0"/>
                        <a:t>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($0.00 x # 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$156.00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73631"/>
              </p:ext>
            </p:extLst>
          </p:nvPr>
        </p:nvGraphicFramePr>
        <p:xfrm>
          <a:off x="457200" y="1066800"/>
          <a:ext cx="8382000" cy="4686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the</a:t>
                      </a:r>
                      <a:r>
                        <a:rPr lang="en-US" baseline="0" dirty="0" smtClean="0"/>
                        <a:t> airplane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the</a:t>
                      </a:r>
                      <a:r>
                        <a:rPr lang="en-US" baseline="0" dirty="0" smtClean="0"/>
                        <a:t>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r>
                        <a:rPr lang="en-US" baseline="0" dirty="0" smtClean="0"/>
                        <a:t> park at the Resort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Bull &amp; Bear Steakhouse at Waldorf Astoria Orlando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111</a:t>
            </a:r>
            <a:r>
              <a:rPr lang="en-US" dirty="0" smtClean="0"/>
              <a:t>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800437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McDonals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r>
                        <a:rPr lang="en-US" baseline="0" dirty="0" smtClean="0"/>
                        <a:t> park at Resort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Eat at the Resort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park at Resort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Flying</a:t>
                      </a:r>
                      <a:r>
                        <a:rPr lang="en-US" baseline="0" dirty="0" smtClean="0"/>
                        <a:t> fish cafe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a movie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38151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 angel inn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0120.00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Epcot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Epcot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r>
                        <a:rPr lang="en-US" baseline="0" dirty="0" smtClean="0"/>
                        <a:t>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animal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Magic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726935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167</TotalTime>
  <Words>481</Words>
  <Application>Microsoft Office PowerPoint</Application>
  <PresentationFormat>On-screen Show (4:3)</PresentationFormat>
  <Paragraphs>217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Orlando ,Florda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Orlando,Florda</dc:title>
  <dc:creator>McGoodwin, Carson</dc:creator>
  <cp:lastModifiedBy>McGoodwin, Carson</cp:lastModifiedBy>
  <cp:revision>13</cp:revision>
  <cp:lastPrinted>2013-03-27T15:35:56Z</cp:lastPrinted>
  <dcterms:created xsi:type="dcterms:W3CDTF">2013-04-19T17:09:04Z</dcterms:created>
  <dcterms:modified xsi:type="dcterms:W3CDTF">2013-05-15T17:46:03Z</dcterms:modified>
</cp:coreProperties>
</file>