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ABC9-466E-44CE-B1F5-E34E15E92850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1CD69-A4DC-481F-B7D8-F18EAD673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8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1CD69-A4DC-481F-B7D8-F18EAD6734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8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Destin, Florida </a:t>
            </a:r>
            <a:r>
              <a:rPr lang="en-US" dirty="0" smtClean="0"/>
              <a:t>beach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Cindy Carmona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98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and fishing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64730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 and </a:t>
                      </a:r>
                      <a:r>
                        <a:rPr lang="en-US" dirty="0" smtClean="0"/>
                        <a:t>walking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15.</a:t>
            </a:r>
            <a:r>
              <a:rPr lang="en-US" dirty="0" smtClean="0"/>
              <a:t>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116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Cereal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</a:t>
                      </a:r>
                      <a:r>
                        <a:rPr lang="en-US" baseline="0" dirty="0" smtClean="0"/>
                        <a:t> and 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$84.00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12613"/>
              </p:ext>
            </p:extLst>
          </p:nvPr>
        </p:nvGraphicFramePr>
        <p:xfrm>
          <a:off x="457200" y="1066800"/>
          <a:ext cx="8382000" cy="44386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Waffels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Baech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Pampano</a:t>
                      </a:r>
                      <a:r>
                        <a:rPr lang="en-US" baseline="0" dirty="0" smtClean="0"/>
                        <a:t> Joe’s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6" t="23111" r="903" b="4443"/>
          <a:stretch/>
        </p:blipFill>
        <p:spPr bwMode="auto">
          <a:xfrm>
            <a:off x="152400" y="1143000"/>
            <a:ext cx="8646363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6081162"/>
              </p:ext>
            </p:extLst>
          </p:nvPr>
        </p:nvGraphicFramePr>
        <p:xfrm>
          <a:off x="381000" y="1371600"/>
          <a:ext cx="8382000" cy="380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  <a:r>
                        <a:rPr lang="en-US" dirty="0" smtClean="0"/>
                        <a:t>$4.00x5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$5.00x5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59325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</a:t>
            </a:r>
            <a:r>
              <a:rPr lang="en-US" sz="1600" dirty="0" smtClean="0"/>
              <a:t>(</a:t>
            </a:r>
            <a:r>
              <a:rPr lang="en-US" sz="1600" dirty="0" smtClean="0"/>
              <a:t>G</a:t>
            </a:r>
            <a:r>
              <a:rPr lang="en-US" sz="1600" dirty="0" smtClean="0"/>
              <a:t>oogle </a:t>
            </a:r>
            <a:r>
              <a:rPr lang="en-US" sz="1600" dirty="0" smtClean="0"/>
              <a:t>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1662363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</a:t>
                      </a:r>
                      <a:r>
                        <a:rPr lang="en-US" dirty="0" smtClean="0"/>
                        <a:t>$500.00 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 7 </a:t>
                      </a:r>
                      <a:r>
                        <a:rPr lang="en-US" dirty="0" smtClean="0"/>
                        <a:t>how </a:t>
                      </a:r>
                      <a:r>
                        <a:rPr lang="en-US" dirty="0" smtClean="0"/>
                        <a:t>many nights</a:t>
                      </a:r>
                    </a:p>
                    <a:p>
                      <a:r>
                        <a:rPr lang="en-US" sz="1400" dirty="0" smtClean="0"/>
                        <a:t>Dunes of Seagrove Condominiums by Resort Quest</a:t>
                      </a:r>
                      <a:r>
                        <a:rPr lang="en-US" sz="1400" baseline="0" dirty="0" smtClean="0"/>
                        <a:t> $302.00x5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1309180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($25.00 x4 of people) x 4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($15.00 x 4of people) x 5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5584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$17.15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95614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Waffels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$2.15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on beach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$172.00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46574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Cereal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$21.00x4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Pampano</a:t>
                      </a:r>
                      <a:r>
                        <a:rPr lang="en-US" baseline="0" dirty="0" smtClean="0">
                          <a:effectLst/>
                        </a:rPr>
                        <a:t> Joe’s </a:t>
                      </a:r>
                      <a:endParaRPr lang="en-US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222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$84.00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7573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Cereal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effectLst/>
                        </a:rPr>
                        <a:t>Pampano Joe’s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166</TotalTime>
  <Words>512</Words>
  <Application>Microsoft Office PowerPoint</Application>
  <PresentationFormat>On-screen Show (4:3)</PresentationFormat>
  <Paragraphs>247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 Destin, Florida beach  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Destin, Florida beach  </dc:title>
  <dc:creator>CARMONA, CINDY</dc:creator>
  <cp:lastModifiedBy>CARMONA, CINDY</cp:lastModifiedBy>
  <cp:revision>18</cp:revision>
  <cp:lastPrinted>2013-03-27T15:35:56Z</cp:lastPrinted>
  <dcterms:created xsi:type="dcterms:W3CDTF">2013-04-19T17:09:04Z</dcterms:created>
  <dcterms:modified xsi:type="dcterms:W3CDTF">2013-05-15T17:45:06Z</dcterms:modified>
</cp:coreProperties>
</file>