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94660"/>
  </p:normalViewPr>
  <p:slideViewPr>
    <p:cSldViewPr>
      <p:cViewPr>
        <p:scale>
          <a:sx n="71" d="100"/>
          <a:sy n="71" d="100"/>
        </p:scale>
        <p:origin x="-1566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Myrtle beach ,South </a:t>
            </a:r>
            <a:r>
              <a:rPr lang="en-US" dirty="0" err="1" smtClean="0"/>
              <a:t>caralina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Colleen </a:t>
            </a:r>
            <a:r>
              <a:rPr lang="en-US" dirty="0"/>
              <a:t>D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290787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Golf cart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83831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1886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1965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19636" b="5212"/>
          <a:stretch/>
        </p:blipFill>
        <p:spPr bwMode="auto">
          <a:xfrm>
            <a:off x="685799" y="1295401"/>
            <a:ext cx="7969535" cy="521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47212028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$46.75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  351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9714107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r>
                        <a:rPr lang="en-US" sz="1400" dirty="0" smtClean="0"/>
                        <a:t>Beach house   570 x 5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  <a:r>
                        <a:rPr lang="en-US" baseline="0" dirty="0" smtClean="0"/>
                        <a:t> driving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beach house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Tuesday beach house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Wednesday beach house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Thursday beach house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Friday beach house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Saturday driving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$2,850.00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  <a:r>
                        <a:rPr lang="en-US" dirty="0" smtClean="0"/>
                        <a:t> gulf cart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$2950.00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6835867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($5.00 x #12of people) x 2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($10.00 x 12 </a:t>
                      </a:r>
                      <a:r>
                        <a:rPr lang="en-US" dirty="0" smtClean="0"/>
                        <a:t>of people) </a:t>
                      </a:r>
                      <a:r>
                        <a:rPr lang="en-US" smtClean="0"/>
                        <a:t>x 4 </a:t>
                      </a:r>
                      <a:r>
                        <a:rPr lang="en-US" dirty="0" smtClean="0"/>
                        <a:t>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205078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Riding in 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Made our 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Riding</a:t>
                      </a:r>
                      <a:r>
                        <a:rPr lang="en-US" baseline="0" dirty="0" smtClean="0"/>
                        <a:t> in golf that we rented for whole 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Made 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 at</a:t>
                      </a:r>
                      <a:r>
                        <a:rPr lang="en-US" baseline="0" dirty="0" smtClean="0"/>
                        <a:t> pool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$180.00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19397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Chicki</a:t>
                      </a:r>
                      <a:r>
                        <a:rPr lang="en-US" dirty="0" smtClean="0"/>
                        <a:t> fly 12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Ride the golf cart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Went to 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Chicken wings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Watched movie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90828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Decorate</a:t>
                      </a:r>
                      <a:r>
                        <a:rPr lang="en-US" baseline="0" dirty="0" smtClean="0"/>
                        <a:t> golf cart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Golf cart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$36`.00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879603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Golfing  12x3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$36.00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153</TotalTime>
  <Words>508</Words>
  <Application>Microsoft Office PowerPoint</Application>
  <PresentationFormat>On-screen Show (4:3)</PresentationFormat>
  <Paragraphs>229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Myrtle beach ,South caralina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Myrtle beach ,South caralina</dc:title>
  <dc:creator>DUNN, COLLEEN</dc:creator>
  <cp:lastModifiedBy>DUNN, COLLEEN</cp:lastModifiedBy>
  <cp:revision>13</cp:revision>
  <cp:lastPrinted>2013-03-27T15:35:56Z</cp:lastPrinted>
  <dcterms:created xsi:type="dcterms:W3CDTF">2013-04-19T17:09:00Z</dcterms:created>
  <dcterms:modified xsi:type="dcterms:W3CDTF">2013-05-15T17:45:33Z</dcterms:modified>
</cp:coreProperties>
</file>