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7" r:id="rId12"/>
    <p:sldId id="276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391" autoAdjust="0"/>
    <p:restoredTop sz="94660"/>
  </p:normalViewPr>
  <p:slideViewPr>
    <p:cSldViewPr>
      <p:cViewPr>
        <p:scale>
          <a:sx n="87" d="100"/>
          <a:sy n="87" d="100"/>
        </p:scale>
        <p:origin x="-8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Breckenridge, </a:t>
            </a:r>
            <a:r>
              <a:rPr lang="en-US" dirty="0" smtClean="0"/>
              <a:t>Colorado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Comic Sans MS" pitchFamily="66" charset="0"/>
              </a:rPr>
              <a:t>Erin </a:t>
            </a:r>
            <a:r>
              <a:rPr lang="en-US" sz="4400" smtClean="0">
                <a:solidFill>
                  <a:srgbClr val="FF0000"/>
                </a:solidFill>
                <a:latin typeface="Comic Sans MS" pitchFamily="66" charset="0"/>
              </a:rPr>
              <a:t>Elizabeth E.</a:t>
            </a:r>
            <a:endParaRPr lang="en-US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629" y="2415101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$640.00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90478"/>
              </p:ext>
            </p:extLst>
          </p:nvPr>
        </p:nvGraphicFramePr>
        <p:xfrm>
          <a:off x="457200" y="1066800"/>
          <a:ext cx="8382000" cy="4709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Breckenridge Stables 100x4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Stephen C. West Ice Arena (Breckenridge Ice Rink) 20x4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Ridge Street Seafood Grill 20x4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 Stone ice </a:t>
                      </a:r>
                      <a:r>
                        <a:rPr lang="en-US" dirty="0" smtClean="0"/>
                        <a:t>cream</a:t>
                      </a:r>
                    </a:p>
                    <a:p>
                      <a:r>
                        <a:rPr lang="en-US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$260.00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026682"/>
              </p:ext>
            </p:extLst>
          </p:nvPr>
        </p:nvGraphicFramePr>
        <p:xfrm>
          <a:off x="457200" y="1066800"/>
          <a:ext cx="8382000" cy="44386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 8 Fun Park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around 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Hearthstone Restaurant 40x4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</a:t>
                      </a:r>
                      <a:r>
                        <a:rPr lang="en-US" baseline="0" dirty="0" smtClean="0"/>
                        <a:t> Stone ice </a:t>
                      </a:r>
                      <a:r>
                        <a:rPr lang="en-US" baseline="0" dirty="0" smtClean="0"/>
                        <a:t>cream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$320.00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37246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 8 Fun Park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 8 Fun Park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 Tip Lodge 50x4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 Stone</a:t>
                      </a:r>
                      <a:r>
                        <a:rPr lang="en-US" baseline="0" dirty="0" smtClean="0"/>
                        <a:t> ice </a:t>
                      </a:r>
                      <a:r>
                        <a:rPr lang="en-US" baseline="0" dirty="0" smtClean="0"/>
                        <a:t>cream 10x5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$88.00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707173"/>
              </p:ext>
            </p:extLst>
          </p:nvPr>
        </p:nvGraphicFramePr>
        <p:xfrm>
          <a:off x="457200" y="1066800"/>
          <a:ext cx="8382000" cy="4876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18978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18978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18978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18978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McDonald's </a:t>
                      </a:r>
                      <a:r>
                        <a:rPr lang="en-US" dirty="0" smtClean="0"/>
                        <a:t>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18978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18978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116293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19778" r="1667" b="5333"/>
          <a:stretch/>
        </p:blipFill>
        <p:spPr bwMode="auto">
          <a:xfrm>
            <a:off x="381000" y="1143000"/>
            <a:ext cx="8229600" cy="5374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256098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$1,073.09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2,828.00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$3,901.09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71457"/>
            <a:ext cx="27833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Maps)80424</a:t>
            </a:r>
          </a:p>
          <a:p>
            <a:r>
              <a:rPr lang="en-US" sz="1600" dirty="0" smtClean="0"/>
              <a:t>Divide miles by </a:t>
            </a:r>
            <a:r>
              <a:rPr lang="en-US" sz="1600" smtClean="0"/>
              <a:t>25   3.517 (CO)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5305503"/>
              </p:ext>
            </p:extLst>
          </p:nvPr>
        </p:nvGraphicFramePr>
        <p:xfrm>
          <a:off x="457200" y="1600200"/>
          <a:ext cx="8077200" cy="436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6289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600" dirty="0" smtClean="0"/>
                        <a:t>One Breckenridge Place Townhomes by Great Western Lodging </a:t>
                      </a:r>
                      <a:r>
                        <a:rPr lang="en-US" sz="1600" baseline="0" dirty="0" smtClean="0"/>
                        <a:t> 228x6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1,378.00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$1378.00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8424048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x 4 of people) x 5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4 of people) x 21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$840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$2,240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$80.00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8920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Chick-Fillet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$828.00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89415"/>
              </p:ext>
            </p:extLst>
          </p:nvPr>
        </p:nvGraphicFramePr>
        <p:xfrm>
          <a:off x="457200" y="1066800"/>
          <a:ext cx="8382000" cy="4697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Skiing 40x4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McDonald’s 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around 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Sevens at Breckenridge </a:t>
                      </a:r>
                      <a:r>
                        <a:rPr lang="en-US" dirty="0" smtClean="0"/>
                        <a:t>100x4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to Cold stone and get ice cream </a:t>
                      </a:r>
                      <a:r>
                        <a:rPr lang="en-US" baseline="0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</a:t>
            </a:r>
            <a:r>
              <a:rPr lang="en-US" smtClean="0"/>
              <a:t>: $500.00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09784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Petit </a:t>
                      </a:r>
                      <a:r>
                        <a:rPr lang="en-US" dirty="0" smtClean="0"/>
                        <a:t>Paris 25x4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around 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Empire </a:t>
                      </a:r>
                      <a:r>
                        <a:rPr lang="en-US" dirty="0" smtClean="0"/>
                        <a:t>Burger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Hike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reserve 30x4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Ember 40x4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</a:t>
                      </a:r>
                      <a:r>
                        <a:rPr lang="en-US" baseline="0" dirty="0" smtClean="0"/>
                        <a:t> Cream at Cold </a:t>
                      </a:r>
                      <a:r>
                        <a:rPr lang="en-US" baseline="0" dirty="0" smtClean="0"/>
                        <a:t>Stone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99018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Breckenridge Golf Club 50x4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Hotel 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Pikes</a:t>
                      </a:r>
                      <a:r>
                        <a:rPr lang="en-US" baseline="0" dirty="0" smtClean="0"/>
                        <a:t> Peak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Dinner service in our</a:t>
                      </a:r>
                      <a:r>
                        <a:rPr lang="en-US" baseline="0" dirty="0" smtClean="0"/>
                        <a:t> hotel 20x4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 Stone</a:t>
                      </a:r>
                      <a:r>
                        <a:rPr lang="en-US" baseline="0" dirty="0" smtClean="0"/>
                        <a:t> ice </a:t>
                      </a:r>
                      <a:r>
                        <a:rPr lang="en-US" baseline="0" dirty="0" smtClean="0"/>
                        <a:t>cream 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159</TotalTime>
  <Words>607</Words>
  <Application>Microsoft Office PowerPoint</Application>
  <PresentationFormat>On-screen Show (4:3)</PresentationFormat>
  <Paragraphs>247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Breckenridge, Colorado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Breckenridge, Colorado</dc:title>
  <dc:creator>ESPING, ERIN</dc:creator>
  <cp:lastModifiedBy>ESPING, ERIN</cp:lastModifiedBy>
  <cp:revision>18</cp:revision>
  <cp:lastPrinted>2013-03-27T15:35:56Z</cp:lastPrinted>
  <dcterms:created xsi:type="dcterms:W3CDTF">2013-04-19T17:08:55Z</dcterms:created>
  <dcterms:modified xsi:type="dcterms:W3CDTF">2013-05-15T17:45:20Z</dcterms:modified>
</cp:coreProperties>
</file>