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1" r:id="rId3"/>
    <p:sldId id="257" r:id="rId4"/>
    <p:sldId id="258" r:id="rId5"/>
    <p:sldId id="27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63" autoAdjust="0"/>
    <p:restoredTop sz="94660"/>
  </p:normalViewPr>
  <p:slideViewPr>
    <p:cSldViewPr>
      <p:cViewPr>
        <p:scale>
          <a:sx n="86" d="100"/>
          <a:sy n="86" d="100"/>
        </p:scale>
        <p:origin x="-1116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709F-9512-46F8-A2ED-910B503A0F81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B357-7C34-4F7E-8A74-7C4FACE3D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914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 Destination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1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9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Lodging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7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Entertainment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4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5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7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Niagara Falls, </a:t>
            </a:r>
            <a:r>
              <a:rPr lang="en-US" dirty="0" smtClean="0"/>
              <a:t>NY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Grace </a:t>
            </a:r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75630" y="2438400"/>
            <a:ext cx="4392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Traveling  June 8-15 2013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44594" y="3276600"/>
            <a:ext cx="1654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Planned By: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551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$84.00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798691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  (4x6)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$24.00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Sight</a:t>
                      </a:r>
                      <a:r>
                        <a:rPr lang="en-US" baseline="0" dirty="0" smtClean="0"/>
                        <a:t> seeing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Cave of the winds</a:t>
                      </a:r>
                      <a:r>
                        <a:rPr lang="en-US" baseline="0" dirty="0" smtClean="0"/>
                        <a:t> (4x15)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$60.00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Hotel  Jacuzzi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$24.00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221231"/>
              </p:ext>
            </p:extLst>
          </p:nvPr>
        </p:nvGraphicFramePr>
        <p:xfrm>
          <a:off x="457200" y="1066800"/>
          <a:ext cx="8382000" cy="44234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13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 (4x6)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$24.00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Visit Grandma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Grandma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Grandma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Grandma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Grandma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46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$34.00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455007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June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 (4x6)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$24.00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 </a:t>
                      </a:r>
                      <a:r>
                        <a:rPr lang="en-US" dirty="0" err="1" smtClean="0"/>
                        <a:t>Theatare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Swimming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Salad Bar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Sleeping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79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$72.00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482275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r>
                        <a:rPr lang="en-US" baseline="0" dirty="0" smtClean="0"/>
                        <a:t>, June 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 (4x6)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$24.00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Wendy’s (4x6)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$24.00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Wendy’s (4x6)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$24.00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Driving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9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44" t="28000" r="2362" b="5112"/>
          <a:stretch/>
        </p:blipFill>
        <p:spPr bwMode="auto">
          <a:xfrm>
            <a:off x="609600" y="1524000"/>
            <a:ext cx="8077200" cy="4776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78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11367547"/>
              </p:ext>
            </p:extLst>
          </p:nvPr>
        </p:nvGraphicFramePr>
        <p:xfrm>
          <a:off x="381000" y="1371600"/>
          <a:ext cx="8382000" cy="3518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828800"/>
              </a:tblGrid>
              <a:tr h="585677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/>
                        <a:t>Airfare </a:t>
                      </a:r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(family)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340684">
                <a:tc>
                  <a:txBody>
                    <a:bodyPr/>
                    <a:lstStyle/>
                    <a:p>
                      <a:r>
                        <a:rPr lang="en-US" dirty="0"/>
                        <a:t>Airfare Parking at Airport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Car </a:t>
                      </a:r>
                      <a:r>
                        <a:rPr lang="en-US" dirty="0"/>
                        <a:t>Rental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585677">
                <a:tc>
                  <a:txBody>
                    <a:bodyPr/>
                    <a:lstStyle/>
                    <a:p>
                      <a:r>
                        <a:rPr lang="en-US" dirty="0"/>
                        <a:t>Gas </a:t>
                      </a:r>
                      <a:r>
                        <a:rPr lang="en-US" dirty="0" smtClean="0"/>
                        <a:t>(going)</a:t>
                      </a:r>
                    </a:p>
                    <a:p>
                      <a:r>
                        <a:rPr lang="en-US" dirty="0" smtClean="0"/>
                        <a:t>[price </a:t>
                      </a:r>
                      <a:r>
                        <a:rPr lang="en-US" dirty="0"/>
                        <a:t>x </a:t>
                      </a:r>
                      <a:r>
                        <a:rPr lang="en-US" dirty="0" smtClean="0"/>
                        <a:t>25/ </a:t>
                      </a:r>
                      <a:r>
                        <a:rPr lang="en-US" dirty="0"/>
                        <a:t>MPG]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$118.52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 smtClean="0"/>
                        <a:t>Gas (coming home) [price x 25/ MPG]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$92.65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/>
                        <a:t>Bus Tickets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 smtClean="0"/>
                        <a:t>Train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603" y="5638800"/>
            <a:ext cx="25624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</a:t>
            </a:r>
            <a:r>
              <a:rPr lang="en-US" sz="1600" smtClean="0"/>
              <a:t>out gas:3.734</a:t>
            </a:r>
            <a:endParaRPr lang="en-US" sz="1600" dirty="0" smtClean="0"/>
          </a:p>
          <a:p>
            <a:r>
              <a:rPr lang="en-US" sz="1600" dirty="0" smtClean="0"/>
              <a:t>Find miles (</a:t>
            </a:r>
            <a:r>
              <a:rPr lang="en-US" sz="1600" dirty="0" err="1" smtClean="0"/>
              <a:t>google</a:t>
            </a:r>
            <a:r>
              <a:rPr lang="en-US" sz="1600" dirty="0" smtClean="0"/>
              <a:t> Maps)889</a:t>
            </a:r>
          </a:p>
          <a:p>
            <a:r>
              <a:rPr lang="en-US" sz="1600" dirty="0" smtClean="0"/>
              <a:t>Divide miles by 25   35.56</a:t>
            </a:r>
          </a:p>
          <a:p>
            <a:r>
              <a:rPr lang="en-US" sz="1600" dirty="0" smtClean="0"/>
              <a:t>Take that number x gas price</a:t>
            </a:r>
          </a:p>
        </p:txBody>
      </p:sp>
    </p:spTree>
    <p:extLst>
      <p:ext uri="{BB962C8B-B14F-4D97-AF65-F5344CB8AC3E}">
        <p14:creationId xmlns:p14="http://schemas.microsoft.com/office/powerpoint/2010/main" val="377666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37056325"/>
              </p:ext>
            </p:extLst>
          </p:nvPr>
        </p:nvGraphicFramePr>
        <p:xfrm>
          <a:off x="457200" y="1600200"/>
          <a:ext cx="8077200" cy="4335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752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Lodging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Budget</a:t>
                      </a:r>
                    </a:p>
                  </a:txBody>
                  <a:tcPr marL="0" marR="0" marT="0" marB="0"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Hotels $  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how many nights</a:t>
                      </a:r>
                    </a:p>
                    <a:p>
                      <a:r>
                        <a:rPr lang="en-US" sz="1400" dirty="0" smtClean="0"/>
                        <a:t>Four Points by Sheraton Niagara Falls Fallsview</a:t>
                      </a:r>
                      <a:r>
                        <a:rPr lang="en-US" sz="1400" baseline="0" dirty="0" smtClean="0"/>
                        <a:t>  $133.00x6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Not staying</a:t>
                      </a:r>
                      <a:r>
                        <a:rPr lang="en-US" sz="1400" baseline="0" dirty="0" smtClean="0"/>
                        <a:t> in the same place?</a:t>
                      </a:r>
                      <a:endParaRPr lang="en-US" sz="1400" dirty="0" smtClean="0"/>
                    </a:p>
                    <a:p>
                      <a:r>
                        <a:rPr lang="en-US" dirty="0" smtClean="0"/>
                        <a:t>Sunday</a:t>
                      </a:r>
                      <a:r>
                        <a:rPr lang="en-US" baseline="0" dirty="0" smtClean="0"/>
                        <a:t>    Josh’s house                                                                                  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Monday </a:t>
                      </a:r>
                      <a:r>
                        <a:rPr lang="en-US" baseline="0" dirty="0" smtClean="0"/>
                        <a:t> Josh’s house</a:t>
                      </a:r>
                    </a:p>
                    <a:p>
                      <a:r>
                        <a:rPr lang="en-US" baseline="0" dirty="0" smtClean="0"/>
                        <a:t>Tuesday  </a:t>
                      </a:r>
                    </a:p>
                    <a:p>
                      <a:r>
                        <a:rPr lang="en-US" baseline="0" dirty="0" smtClean="0"/>
                        <a:t>Wednesday</a:t>
                      </a:r>
                    </a:p>
                    <a:p>
                      <a:r>
                        <a:rPr lang="en-US" baseline="0" dirty="0" smtClean="0"/>
                        <a:t>Thursday</a:t>
                      </a:r>
                    </a:p>
                    <a:p>
                      <a:r>
                        <a:rPr lang="en-US" baseline="0" dirty="0" smtClean="0"/>
                        <a:t>Friday</a:t>
                      </a:r>
                    </a:p>
                    <a:p>
                      <a:r>
                        <a:rPr lang="en-US" baseline="0" dirty="0" smtClean="0"/>
                        <a:t>Saturday</a:t>
                      </a:r>
                      <a:endParaRPr lang="en-US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$798.00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  <a:r>
                        <a:rPr lang="en-US" dirty="0" smtClean="0"/>
                        <a:t>   Josh’s house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$798.00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6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Expense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9501090"/>
              </p:ext>
            </p:extLst>
          </p:nvPr>
        </p:nvGraphicFramePr>
        <p:xfrm>
          <a:off x="304800" y="1600200"/>
          <a:ext cx="8534400" cy="284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2133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 Extra expenses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Souvenirs</a:t>
                      </a:r>
                    </a:p>
                    <a:p>
                      <a:r>
                        <a:rPr lang="en-US" dirty="0" smtClean="0"/>
                        <a:t>($15.00 x 4 of people) x 3 of purchases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$180.00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($7.00 x 4 of people) x 3 of purchases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$84.00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 cash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$364.00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9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$76.00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800599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Wendy's  ( 4x6 )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$24.00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Wendy's (4x7)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Arby’s (4x6)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$24.00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1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29155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Sunday, June 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Aunt’s 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Sight seeing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Aunt’s 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 place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Aunt’s 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sleeping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69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$120.00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252808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</a:t>
                      </a:r>
                      <a:r>
                        <a:rPr lang="en-US" baseline="0" dirty="0" smtClean="0"/>
                        <a:t> June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r>
                        <a:rPr lang="en-US" baseline="0" dirty="0" smtClean="0"/>
                        <a:t> (4x6)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$24.00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Watch</a:t>
                      </a:r>
                      <a:r>
                        <a:rPr lang="en-US" baseline="0" dirty="0" smtClean="0"/>
                        <a:t> the falls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  <a:r>
                        <a:rPr lang="en-US" baseline="0" dirty="0" smtClean="0"/>
                        <a:t> we brought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Boat ride (4x10)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Olive Garden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$56.00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r>
                        <a:rPr lang="en-US" baseline="0" dirty="0" smtClean="0"/>
                        <a:t> sleeping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$72.00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984673"/>
              </p:ext>
            </p:extLst>
          </p:nvPr>
        </p:nvGraphicFramePr>
        <p:xfrm>
          <a:off x="457200" y="1066800"/>
          <a:ext cx="8382000" cy="4411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 (4x6)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$24.00</a:t>
                      </a:r>
                      <a:endParaRPr lang="en-US" dirty="0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r>
                        <a:rPr lang="en-US" baseline="0" dirty="0" smtClean="0"/>
                        <a:t> water park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 (4x6)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$24.00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 swimming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Hotel (4x6)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$24.00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Hotel </a:t>
                      </a:r>
                      <a:r>
                        <a:rPr lang="en-US" dirty="0" err="1" smtClean="0"/>
                        <a:t>Theatere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5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cation Destin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Vacation Destination</Template>
  <TotalTime>142</TotalTime>
  <Words>555</Words>
  <Application>Microsoft Office PowerPoint</Application>
  <PresentationFormat>On-screen Show (4:3)</PresentationFormat>
  <Paragraphs>246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Vacation Destination</vt:lpstr>
      <vt:lpstr>Niagara Falls, NY </vt:lpstr>
      <vt:lpstr>Map</vt:lpstr>
      <vt:lpstr>Transportation</vt:lpstr>
      <vt:lpstr>Lodging</vt:lpstr>
      <vt:lpstr>Extra Expense</vt:lpstr>
      <vt:lpstr>Itinerary</vt:lpstr>
      <vt:lpstr>Itinerary</vt:lpstr>
      <vt:lpstr>Itinerary</vt:lpstr>
      <vt:lpstr>Itinerary</vt:lpstr>
      <vt:lpstr>Itinerary</vt:lpstr>
      <vt:lpstr>Itinerary</vt:lpstr>
      <vt:lpstr>Itinerary</vt:lpstr>
      <vt:lpstr>Itinerary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Niagrara fall</dc:title>
  <dc:creator>VARGHESE, GRACE</dc:creator>
  <cp:lastModifiedBy>VARGHESE, GRACE</cp:lastModifiedBy>
  <cp:revision>14</cp:revision>
  <cp:lastPrinted>2013-03-27T15:35:56Z</cp:lastPrinted>
  <dcterms:created xsi:type="dcterms:W3CDTF">2013-04-19T17:09:00Z</dcterms:created>
  <dcterms:modified xsi:type="dcterms:W3CDTF">2013-05-15T17:46:31Z</dcterms:modified>
</cp:coreProperties>
</file>