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Kingdom, Doncaster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          Gretchen Taylor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7786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83018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Doncaster Dome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165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0759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4" t="20000"/>
          <a:stretch/>
        </p:blipFill>
        <p:spPr bwMode="auto">
          <a:xfrm>
            <a:off x="457200" y="1085850"/>
            <a:ext cx="8191500" cy="560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7069371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$6,512</a:t>
                      </a:r>
                      <a:endParaRPr lang="en-US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(Google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6749732"/>
              </p:ext>
            </p:extLst>
          </p:nvPr>
        </p:nvGraphicFramePr>
        <p:xfrm>
          <a:off x="457200" y="1600200"/>
          <a:ext cx="8077200" cy="454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Hi Express Hull City Centre!</a:t>
                      </a:r>
                      <a:r>
                        <a:rPr lang="en-US" sz="1400" baseline="0" dirty="0" smtClean="0"/>
                        <a:t> $89.00       $534.00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$534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$534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1145822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($10.00 x 4) x</a:t>
                      </a:r>
                      <a:r>
                        <a:rPr lang="en-US" baseline="0" dirty="0" smtClean="0"/>
                        <a:t> 2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x4) x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$106.00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87999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Yorkshire Wildlife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Brodsworth Hall and Gardens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0158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Aeroventure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24.0</a:t>
            </a:r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636674"/>
              </p:ext>
            </p:extLst>
          </p:nvPr>
        </p:nvGraphicFramePr>
        <p:xfrm>
          <a:off x="457200" y="1066800"/>
          <a:ext cx="8382000" cy="49720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Markham Grange Steam Museum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Doncaster Greyhound Racing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4064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169</TotalTime>
  <Words>478</Words>
  <Application>Microsoft Office PowerPoint</Application>
  <PresentationFormat>On-screen Show (4:3)</PresentationFormat>
  <Paragraphs>243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United Kingdom, Doncaster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Kingdom, Doncaster</dc:title>
  <dc:creator>TAYLOR, GRETCHEN</dc:creator>
  <cp:lastModifiedBy>TAYLOR, GRETCHEN</cp:lastModifiedBy>
  <cp:revision>15</cp:revision>
  <cp:lastPrinted>2013-03-27T15:35:56Z</cp:lastPrinted>
  <dcterms:created xsi:type="dcterms:W3CDTF">2013-04-19T17:09:01Z</dcterms:created>
  <dcterms:modified xsi:type="dcterms:W3CDTF">2013-05-15T17:45:08Z</dcterms:modified>
</cp:coreProperties>
</file>