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61" r:id="rId3"/>
    <p:sldId id="257" r:id="rId4"/>
    <p:sldId id="258" r:id="rId5"/>
    <p:sldId id="279" r:id="rId6"/>
    <p:sldId id="271" r:id="rId7"/>
    <p:sldId id="274" r:id="rId8"/>
    <p:sldId id="275" r:id="rId9"/>
    <p:sldId id="276" r:id="rId10"/>
    <p:sldId id="277" r:id="rId11"/>
    <p:sldId id="27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10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6709F-9512-46F8-A2ED-910B503A0F81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B357-7C34-4F7E-8A74-7C4FACE3DC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0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0" y="914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 Destination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10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718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217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28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Transportation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41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3697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Lodging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7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Entertainment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172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14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47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51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7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95E60-25A5-426C-B677-C100257B5E87}" type="datetimeFigureOut">
              <a:rPr lang="en-US" smtClean="0"/>
              <a:t>5/15/2013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5EFA4-788D-45BF-A8BA-378F86CFB0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70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Myrtle beach,</a:t>
            </a:r>
            <a:br>
              <a:rPr lang="en-US" dirty="0" smtClean="0"/>
            </a:br>
            <a:r>
              <a:rPr lang="en-US" dirty="0" smtClean="0"/>
              <a:t> south </a:t>
            </a:r>
            <a:r>
              <a:rPr lang="en-US" dirty="0" err="1" smtClean="0"/>
              <a:t>carolina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heidi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375630" y="2438400"/>
            <a:ext cx="43927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Traveling  June 8-15 2013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3744594" y="3276600"/>
            <a:ext cx="16548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Planned By: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5514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032968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Friday, June 14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sandwich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sandwich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</a:t>
                      </a:r>
                      <a:r>
                        <a:rPr lang="en-US" baseline="0" dirty="0" smtClean="0"/>
                        <a:t> to fair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3795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721772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</a:t>
                      </a:r>
                      <a:r>
                        <a:rPr lang="en-US" baseline="0" dirty="0" smtClean="0"/>
                        <a:t>, June 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subway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7191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3" t="24222" b="5333"/>
          <a:stretch/>
        </p:blipFill>
        <p:spPr bwMode="auto">
          <a:xfrm>
            <a:off x="152400" y="1219200"/>
            <a:ext cx="8772525" cy="5296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85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176849456"/>
              </p:ext>
            </p:extLst>
          </p:nvPr>
        </p:nvGraphicFramePr>
        <p:xfrm>
          <a:off x="381000" y="1371600"/>
          <a:ext cx="8382000" cy="3518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3200"/>
                <a:gridCol w="1828800"/>
              </a:tblGrid>
              <a:tr h="585677"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Transportation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/>
                        <a:t>Airfare </a:t>
                      </a:r>
                      <a:r>
                        <a:rPr lang="en-US" dirty="0" smtClean="0"/>
                        <a:t>x</a:t>
                      </a:r>
                      <a:r>
                        <a:rPr lang="en-US" baseline="0" dirty="0" smtClean="0"/>
                        <a:t> (family)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340684">
                <a:tc>
                  <a:txBody>
                    <a:bodyPr/>
                    <a:lstStyle/>
                    <a:p>
                      <a:r>
                        <a:rPr lang="en-US" dirty="0"/>
                        <a:t>Airfare Parking at Airport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Car </a:t>
                      </a:r>
                      <a:r>
                        <a:rPr lang="en-US" dirty="0"/>
                        <a:t>Rental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/>
                        <a:t>$0.00</a:t>
                      </a:r>
                    </a:p>
                  </a:txBody>
                  <a:tcPr marL="0" marR="0" marT="0" marB="0"/>
                </a:tc>
              </a:tr>
              <a:tr h="585677">
                <a:tc>
                  <a:txBody>
                    <a:bodyPr/>
                    <a:lstStyle/>
                    <a:p>
                      <a:r>
                        <a:rPr lang="en-US" dirty="0"/>
                        <a:t>Gas </a:t>
                      </a:r>
                      <a:r>
                        <a:rPr lang="en-US" dirty="0" smtClean="0"/>
                        <a:t>(going)</a:t>
                      </a:r>
                    </a:p>
                    <a:p>
                      <a:r>
                        <a:rPr lang="en-US" dirty="0" smtClean="0"/>
                        <a:t>[price </a:t>
                      </a:r>
                      <a:r>
                        <a:rPr lang="en-US" dirty="0"/>
                        <a:t>x </a:t>
                      </a:r>
                      <a:r>
                        <a:rPr lang="en-US" dirty="0" smtClean="0"/>
                        <a:t>25/ </a:t>
                      </a:r>
                      <a:r>
                        <a:rPr lang="en-US" dirty="0"/>
                        <a:t>MPG]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$4.67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 dirty="0" smtClean="0"/>
                        <a:t>Gas (coming home) [price x 25/ MPG] 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$14.48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92839">
                <a:tc>
                  <a:txBody>
                    <a:bodyPr/>
                    <a:lstStyle/>
                    <a:p>
                      <a:r>
                        <a:rPr lang="en-US"/>
                        <a:t>Bus Tickets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 smtClean="0"/>
                        <a:t>Train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201018">
                <a:tc>
                  <a:txBody>
                    <a:bodyPr/>
                    <a:lstStyle/>
                    <a:p>
                      <a:r>
                        <a:rPr lang="en-US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72603" y="5638800"/>
            <a:ext cx="256243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Figure out gas:</a:t>
            </a:r>
          </a:p>
          <a:p>
            <a:r>
              <a:rPr lang="en-US" sz="1600" dirty="0" smtClean="0"/>
              <a:t>Find miles (</a:t>
            </a:r>
            <a:r>
              <a:rPr lang="en-US" sz="1600" dirty="0" err="1" smtClean="0"/>
              <a:t>google</a:t>
            </a:r>
            <a:r>
              <a:rPr lang="en-US" sz="1600" dirty="0" smtClean="0"/>
              <a:t> Maps)</a:t>
            </a:r>
          </a:p>
          <a:p>
            <a:r>
              <a:rPr lang="en-US" sz="1600" dirty="0" smtClean="0"/>
              <a:t>Divide miles by 25</a:t>
            </a:r>
          </a:p>
          <a:p>
            <a:r>
              <a:rPr lang="en-US" sz="1600" dirty="0" smtClean="0"/>
              <a:t>Take that number x gas price</a:t>
            </a:r>
          </a:p>
        </p:txBody>
      </p:sp>
    </p:spTree>
    <p:extLst>
      <p:ext uri="{BB962C8B-B14F-4D97-AF65-F5344CB8AC3E}">
        <p14:creationId xmlns:p14="http://schemas.microsoft.com/office/powerpoint/2010/main" val="377666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Lodging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37439134"/>
              </p:ext>
            </p:extLst>
          </p:nvPr>
        </p:nvGraphicFramePr>
        <p:xfrm>
          <a:off x="457200" y="1600200"/>
          <a:ext cx="8077200" cy="4335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  <a:gridCol w="1752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Lodging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Budget</a:t>
                      </a:r>
                    </a:p>
                  </a:txBody>
                  <a:tcPr marL="0" marR="0" marT="0" marB="0" anchor="ctr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Hotels $  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how many nights</a:t>
                      </a:r>
                    </a:p>
                    <a:p>
                      <a:r>
                        <a:rPr lang="en-US" sz="1400" dirty="0" smtClean="0"/>
                        <a:t>Sea Crest Ocean Front Resort $95.00</a:t>
                      </a:r>
                    </a:p>
                    <a:p>
                      <a:r>
                        <a:rPr lang="en-US" sz="1400" dirty="0" smtClean="0"/>
                        <a:t>Not staying</a:t>
                      </a:r>
                      <a:r>
                        <a:rPr lang="en-US" sz="1400" baseline="0" dirty="0" smtClean="0"/>
                        <a:t> in the same place?</a:t>
                      </a:r>
                      <a:endParaRPr lang="en-US" sz="1400" dirty="0" smtClean="0"/>
                    </a:p>
                    <a:p>
                      <a:r>
                        <a:rPr lang="en-US" dirty="0" smtClean="0"/>
                        <a:t>Sunday</a:t>
                      </a:r>
                    </a:p>
                    <a:p>
                      <a:r>
                        <a:rPr lang="en-US" dirty="0" smtClean="0"/>
                        <a:t>Monday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r>
                        <a:rPr lang="en-US" baseline="0" dirty="0" smtClean="0"/>
                        <a:t>Tuesday</a:t>
                      </a:r>
                    </a:p>
                    <a:p>
                      <a:r>
                        <a:rPr lang="en-US" baseline="0" dirty="0" smtClean="0"/>
                        <a:t>Wednesday</a:t>
                      </a:r>
                    </a:p>
                    <a:p>
                      <a:r>
                        <a:rPr lang="en-US" baseline="0" dirty="0" smtClean="0"/>
                        <a:t>Thursday</a:t>
                      </a:r>
                    </a:p>
                    <a:p>
                      <a:r>
                        <a:rPr lang="en-US" baseline="0" dirty="0" smtClean="0"/>
                        <a:t>Friday</a:t>
                      </a:r>
                    </a:p>
                    <a:p>
                      <a:r>
                        <a:rPr lang="en-US" baseline="0" dirty="0" smtClean="0"/>
                        <a:t>Saturday</a:t>
                      </a:r>
                      <a:endParaRPr lang="en-US" dirty="0" smtClean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$1,235.00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Other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$0.00</a:t>
                      </a:r>
                    </a:p>
                  </a:txBody>
                  <a:tcPr marL="0" marR="0" marT="0" marB="0"/>
                </a:tc>
              </a:tr>
              <a:tr h="571500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$1,235.00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56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Expense</a:t>
            </a:r>
            <a:endParaRPr lang="en-US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14864526"/>
              </p:ext>
            </p:extLst>
          </p:nvPr>
        </p:nvGraphicFramePr>
        <p:xfrm>
          <a:off x="304800" y="1600200"/>
          <a:ext cx="8534400" cy="2842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0800"/>
                <a:gridCol w="2133600"/>
              </a:tblGrid>
              <a:tr h="571500">
                <a:tc>
                  <a:txBody>
                    <a:bodyPr/>
                    <a:lstStyle/>
                    <a:p>
                      <a:r>
                        <a:rPr lang="en-US" dirty="0" smtClean="0"/>
                        <a:t> Extra expenses</a:t>
                      </a:r>
                      <a:endParaRPr lang="en-US" dirty="0"/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Budget</a:t>
                      </a:r>
                    </a:p>
                  </a:txBody>
                  <a:tcPr marL="0" marR="0" marT="0" marB="0" anchor="ctr"/>
                </a:tc>
              </a:tr>
              <a:tr h="800100">
                <a:tc>
                  <a:txBody>
                    <a:bodyPr/>
                    <a:lstStyle/>
                    <a:p>
                      <a:r>
                        <a:rPr lang="en-US" dirty="0" smtClean="0"/>
                        <a:t>Souvenirs</a:t>
                      </a:r>
                    </a:p>
                    <a:p>
                      <a:r>
                        <a:rPr lang="en-US" dirty="0" smtClean="0"/>
                        <a:t>($39.00x # of people) x # of purchases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dirty="0" smtClean="0"/>
                        <a:t>Snacks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($6.78x # of people) x # of purchases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$10.00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403860">
                <a:tc>
                  <a:txBody>
                    <a:bodyPr/>
                    <a:lstStyle/>
                    <a:p>
                      <a:r>
                        <a:rPr lang="en-US" dirty="0" smtClean="0"/>
                        <a:t>Emergency cash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$700</a:t>
                      </a:r>
                      <a:endParaRPr lang="en-US" dirty="0"/>
                    </a:p>
                  </a:txBody>
                  <a:tcPr marL="0" marR="0" marT="0" marB="0"/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$810</a:t>
                      </a:r>
                      <a:endParaRPr lang="en-US" dirty="0"/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999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715000" y="194769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</a:t>
            </a:r>
            <a:r>
              <a:rPr lang="en-US" dirty="0" smtClean="0"/>
              <a:t>:$64.00 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5217828"/>
              </p:ext>
            </p:extLst>
          </p:nvPr>
        </p:nvGraphicFramePr>
        <p:xfrm>
          <a:off x="457200" y="1066800"/>
          <a:ext cx="8382000" cy="44234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Saturday,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 hope</a:t>
                      </a:r>
                      <a:r>
                        <a:rPr lang="en-US" baseline="0" dirty="0" smtClean="0"/>
                        <a:t> 4x7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KFC 4x7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Swimming in hotel</a:t>
                      </a:r>
                      <a:r>
                        <a:rPr lang="en-US" baseline="0" dirty="0" smtClean="0"/>
                        <a:t> 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Seafood 4x7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Walk on bridge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84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41572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$56.00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0750888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Tuesday,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Waffle</a:t>
                      </a:r>
                      <a:r>
                        <a:rPr lang="en-US" baseline="0" dirty="0" smtClean="0"/>
                        <a:t> house 4x7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$ 28.00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</a:t>
                      </a:r>
                      <a:r>
                        <a:rPr lang="en-US" baseline="0" dirty="0" smtClean="0"/>
                        <a:t> on 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KFC 4x7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</a:t>
                      </a:r>
                      <a:r>
                        <a:rPr lang="en-US" baseline="0" dirty="0" smtClean="0"/>
                        <a:t> seashells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r>
                        <a:rPr lang="en-US" baseline="0" dirty="0" smtClean="0"/>
                        <a:t> Horn4x7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golfing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215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34743" y="22820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</a:t>
            </a:r>
            <a:r>
              <a:rPr lang="en-US" dirty="0" smtClean="0"/>
              <a:t>$</a:t>
            </a:r>
            <a:r>
              <a:rPr lang="en-US" dirty="0" smtClean="0"/>
              <a:t>56.00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870894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Wednesday,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12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r>
                        <a:rPr lang="en-US" baseline="0" dirty="0" smtClean="0"/>
                        <a:t> Hope 4X7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EGGS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r>
                        <a:rPr lang="en-US" baseline="0" dirty="0" smtClean="0"/>
                        <a:t> HORN 4X7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$28.00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4297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Itinerary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0" y="2286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Total Expense: $0.00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1414473"/>
              </p:ext>
            </p:extLst>
          </p:nvPr>
        </p:nvGraphicFramePr>
        <p:xfrm>
          <a:off x="457200" y="1066800"/>
          <a:ext cx="8382000" cy="44005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94000"/>
                <a:gridCol w="2794000"/>
                <a:gridCol w="279400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Thursday,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June 13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How</a:t>
                      </a:r>
                      <a:r>
                        <a:rPr lang="en-US" baseline="0" dirty="0" smtClean="0"/>
                        <a:t> Much?</a:t>
                      </a:r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Breakfast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Eating</a:t>
                      </a:r>
                      <a:r>
                        <a:rPr lang="en-US" baseline="0" dirty="0" smtClean="0"/>
                        <a:t> at hotel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beach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sandwich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Dinner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pizza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$0.00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1460491"/>
      </p:ext>
    </p:extLst>
  </p:cSld>
  <p:clrMapOvr>
    <a:masterClrMapping/>
  </p:clrMapOvr>
</p:sld>
</file>

<file path=ppt/theme/theme1.xml><?xml version="1.0" encoding="utf-8"?>
<a:theme xmlns:a="http://schemas.openxmlformats.org/drawingml/2006/main" name="Vacation Destin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Vacation Destination</Template>
  <TotalTime>140</TotalTime>
  <Words>419</Words>
  <Application>Microsoft Office PowerPoint</Application>
  <PresentationFormat>On-screen Show (4:3)</PresentationFormat>
  <Paragraphs>200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Vacation Destination</vt:lpstr>
      <vt:lpstr>Myrtle beach,  south carolina</vt:lpstr>
      <vt:lpstr>Map</vt:lpstr>
      <vt:lpstr>Transportation</vt:lpstr>
      <vt:lpstr>Lodging</vt:lpstr>
      <vt:lpstr>Extra Expense</vt:lpstr>
      <vt:lpstr>Itinerary</vt:lpstr>
      <vt:lpstr>Itinerary</vt:lpstr>
      <vt:lpstr>Itinerary</vt:lpstr>
      <vt:lpstr>Itinerary</vt:lpstr>
      <vt:lpstr>Itinerary</vt:lpstr>
      <vt:lpstr>Itinerary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Myrtl beach,  south carolina</dc:title>
  <dc:creator>ARROYO-SALGADO, HEIDI</dc:creator>
  <cp:lastModifiedBy>ARROYO-SALGADO, HEIDI</cp:lastModifiedBy>
  <cp:revision>14</cp:revision>
  <cp:lastPrinted>2013-03-27T15:35:56Z</cp:lastPrinted>
  <dcterms:created xsi:type="dcterms:W3CDTF">2013-04-19T17:09:01Z</dcterms:created>
  <dcterms:modified xsi:type="dcterms:W3CDTF">2013-05-15T17:45:02Z</dcterms:modified>
</cp:coreProperties>
</file>