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61" r:id="rId3"/>
    <p:sldId id="257" r:id="rId4"/>
    <p:sldId id="258" r:id="rId5"/>
    <p:sldId id="279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106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6709F-9512-46F8-A2ED-910B503A0F81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B357-7C34-4F7E-8A74-7C4FACE3D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097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62000" y="9144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Enter Destination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100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718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217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89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Transportation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17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697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Lodging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77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Entertainment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17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146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347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451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76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70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Orlando, Florida</a:t>
            </a: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Hillary </a:t>
            </a:r>
            <a:r>
              <a:rPr lang="en-US" smtClean="0"/>
              <a:t>A.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375630" y="2438400"/>
            <a:ext cx="43927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Traveling  June 8-15 2013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744594" y="3276600"/>
            <a:ext cx="16548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Planned By: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9551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$231.00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4696800"/>
              </p:ext>
            </p:extLst>
          </p:nvPr>
        </p:nvGraphicFramePr>
        <p:xfrm>
          <a:off x="457200" y="1272620"/>
          <a:ext cx="8305800" cy="443672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68600"/>
                <a:gridCol w="2768600"/>
                <a:gridCol w="2768600"/>
              </a:tblGrid>
              <a:tr h="596245">
                <a:tc>
                  <a:txBody>
                    <a:bodyPr/>
                    <a:lstStyle/>
                    <a:p>
                      <a:r>
                        <a:rPr lang="en-US" dirty="0" smtClean="0"/>
                        <a:t>Wednesday,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12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07086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McDonalds</a:t>
                      </a:r>
                    </a:p>
                    <a:p>
                      <a:r>
                        <a:rPr lang="en-US" dirty="0" smtClean="0"/>
                        <a:t>3x7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$21.00</a:t>
                      </a:r>
                      <a:endParaRPr lang="en-US" dirty="0"/>
                    </a:p>
                  </a:txBody>
                  <a:tcPr/>
                </a:tc>
              </a:tr>
              <a:tr h="607086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Fun Spot</a:t>
                      </a:r>
                    </a:p>
                    <a:p>
                      <a:r>
                        <a:rPr lang="en-US" dirty="0" smtClean="0"/>
                        <a:t>3x60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$180.00</a:t>
                      </a:r>
                      <a:endParaRPr lang="en-US" dirty="0"/>
                    </a:p>
                  </a:txBody>
                  <a:tcPr/>
                </a:tc>
              </a:tr>
              <a:tr h="607086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Chili's Bar &amp; Grill - S Apopka Vineland Rd 3x30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$90.00</a:t>
                      </a:r>
                      <a:endParaRPr lang="en-US" dirty="0"/>
                    </a:p>
                  </a:txBody>
                  <a:tcPr/>
                </a:tc>
              </a:tr>
              <a:tr h="596245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Swim at pool</a:t>
                      </a:r>
                    </a:p>
                    <a:p>
                      <a:r>
                        <a:rPr lang="en-US" dirty="0" smtClean="0"/>
                        <a:t>3x0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596245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Chatham's Place .</a:t>
                      </a:r>
                    </a:p>
                    <a:p>
                      <a:r>
                        <a:rPr lang="en-US" dirty="0" smtClean="0"/>
                        <a:t>3x80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596245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Swim at</a:t>
                      </a:r>
                      <a:r>
                        <a:rPr lang="en-US" baseline="0" dirty="0" smtClean="0"/>
                        <a:t> pool</a:t>
                      </a:r>
                    </a:p>
                    <a:p>
                      <a:r>
                        <a:rPr lang="en-US" baseline="0" dirty="0" smtClean="0"/>
                        <a:t>3x0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429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5550034"/>
              </p:ext>
            </p:extLst>
          </p:nvPr>
        </p:nvGraphicFramePr>
        <p:xfrm>
          <a:off x="457200" y="1066800"/>
          <a:ext cx="8382000" cy="44119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Thursday,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13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Keke's</a:t>
                      </a:r>
                      <a:r>
                        <a:rPr lang="en-US" dirty="0" smtClean="0"/>
                        <a:t> Breakfast Café</a:t>
                      </a:r>
                    </a:p>
                    <a:p>
                      <a:r>
                        <a:rPr lang="en-US" dirty="0" smtClean="0"/>
                        <a:t>3x10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$30.00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146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418864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Friday, June 14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379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919650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Saturday</a:t>
                      </a:r>
                      <a:r>
                        <a:rPr lang="en-US" baseline="0" dirty="0" smtClean="0"/>
                        <a:t>, June 15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719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08" t="23002" b="6031"/>
          <a:stretch/>
        </p:blipFill>
        <p:spPr bwMode="auto">
          <a:xfrm>
            <a:off x="716280" y="1143000"/>
            <a:ext cx="77724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978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Transportation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90107707"/>
              </p:ext>
            </p:extLst>
          </p:nvPr>
        </p:nvGraphicFramePr>
        <p:xfrm>
          <a:off x="381000" y="1371600"/>
          <a:ext cx="8382000" cy="35183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/>
                <a:gridCol w="1828800"/>
              </a:tblGrid>
              <a:tr h="585677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Transportation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</a:t>
                      </a:r>
                    </a:p>
                  </a:txBody>
                  <a:tcPr marL="0" marR="0" marT="0" marB="0" anchor="ctr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 dirty="0"/>
                        <a:t>Airfare </a:t>
                      </a:r>
                      <a:r>
                        <a:rPr lang="en-US" dirty="0" smtClean="0"/>
                        <a:t>140x3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$420.00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40684">
                <a:tc>
                  <a:txBody>
                    <a:bodyPr/>
                    <a:lstStyle/>
                    <a:p>
                      <a:r>
                        <a:rPr lang="en-US" dirty="0"/>
                        <a:t>Airfare Parking at Airport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Car </a:t>
                      </a:r>
                      <a:r>
                        <a:rPr lang="en-US" dirty="0"/>
                        <a:t>Rental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/>
                        <a:t>$0.00</a:t>
                      </a:r>
                    </a:p>
                  </a:txBody>
                  <a:tcPr marL="0" marR="0" marT="0" marB="0"/>
                </a:tc>
              </a:tr>
              <a:tr h="585677">
                <a:tc>
                  <a:txBody>
                    <a:bodyPr/>
                    <a:lstStyle/>
                    <a:p>
                      <a:r>
                        <a:rPr lang="en-US" dirty="0"/>
                        <a:t>Gas </a:t>
                      </a:r>
                      <a:r>
                        <a:rPr lang="en-US" dirty="0" smtClean="0"/>
                        <a:t>(going)</a:t>
                      </a:r>
                    </a:p>
                    <a:p>
                      <a:r>
                        <a:rPr lang="en-US" dirty="0" smtClean="0"/>
                        <a:t>[price </a:t>
                      </a:r>
                      <a:r>
                        <a:rPr lang="en-US" dirty="0"/>
                        <a:t>x </a:t>
                      </a:r>
                      <a:r>
                        <a:rPr lang="en-US" dirty="0" smtClean="0"/>
                        <a:t>25/ </a:t>
                      </a:r>
                      <a:r>
                        <a:rPr lang="en-US" dirty="0"/>
                        <a:t>MPG]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 dirty="0" smtClean="0"/>
                        <a:t>Gas (coming home) [price x 25/ MPG] 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/>
                        <a:t>Bus Tickets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 dirty="0" smtClean="0"/>
                        <a:t>Train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 dirty="0"/>
                        <a:t>Other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/>
                        <a:t>Total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$420.00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2603" y="5638800"/>
            <a:ext cx="256243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Figure out gas:</a:t>
            </a:r>
          </a:p>
          <a:p>
            <a:r>
              <a:rPr lang="en-US" sz="1600" dirty="0" smtClean="0"/>
              <a:t>Find miles (</a:t>
            </a:r>
            <a:r>
              <a:rPr lang="en-US" sz="1600" dirty="0" err="1" smtClean="0"/>
              <a:t>google</a:t>
            </a:r>
            <a:r>
              <a:rPr lang="en-US" sz="1600" dirty="0" smtClean="0"/>
              <a:t> Maps)</a:t>
            </a:r>
          </a:p>
          <a:p>
            <a:r>
              <a:rPr lang="en-US" sz="1600" dirty="0" smtClean="0"/>
              <a:t>Divide miles by 25</a:t>
            </a:r>
          </a:p>
          <a:p>
            <a:r>
              <a:rPr lang="en-US" sz="1600" dirty="0" smtClean="0"/>
              <a:t>Take that number x gas price</a:t>
            </a:r>
          </a:p>
        </p:txBody>
      </p:sp>
    </p:spTree>
    <p:extLst>
      <p:ext uri="{BB962C8B-B14F-4D97-AF65-F5344CB8AC3E}">
        <p14:creationId xmlns:p14="http://schemas.microsoft.com/office/powerpoint/2010/main" val="377666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Lodging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58547661"/>
              </p:ext>
            </p:extLst>
          </p:nvPr>
        </p:nvGraphicFramePr>
        <p:xfrm>
          <a:off x="457200" y="1600200"/>
          <a:ext cx="8077200" cy="4335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4600"/>
                <a:gridCol w="1752600"/>
              </a:tblGrid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Lodging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Budget</a:t>
                      </a:r>
                    </a:p>
                  </a:txBody>
                  <a:tcPr marL="0" marR="0" marT="0" marB="0" anchor="ctr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Hotels $  x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how many nights</a:t>
                      </a:r>
                    </a:p>
                    <a:p>
                      <a:r>
                        <a:rPr lang="en-US" sz="1400" dirty="0" smtClean="0"/>
                        <a:t> Hilton</a:t>
                      </a:r>
                      <a:r>
                        <a:rPr lang="en-US" sz="1400" baseline="0" dirty="0" smtClean="0"/>
                        <a:t> Orlando 309.000x6</a:t>
                      </a:r>
                      <a:endParaRPr lang="en-US" sz="1400" dirty="0" smtClean="0"/>
                    </a:p>
                    <a:p>
                      <a:r>
                        <a:rPr lang="en-US" sz="1400" dirty="0" smtClean="0"/>
                        <a:t>Not staying</a:t>
                      </a:r>
                      <a:r>
                        <a:rPr lang="en-US" sz="1400" baseline="0" dirty="0" smtClean="0"/>
                        <a:t> in the same place?</a:t>
                      </a:r>
                      <a:endParaRPr lang="en-US" sz="1400" dirty="0" smtClean="0"/>
                    </a:p>
                    <a:p>
                      <a:r>
                        <a:rPr lang="en-US" dirty="0" smtClean="0"/>
                        <a:t>Sunday</a:t>
                      </a:r>
                    </a:p>
                    <a:p>
                      <a:r>
                        <a:rPr lang="en-US" dirty="0" smtClean="0"/>
                        <a:t>Monday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Tuesday</a:t>
                      </a:r>
                    </a:p>
                    <a:p>
                      <a:r>
                        <a:rPr lang="en-US" baseline="0" dirty="0" smtClean="0"/>
                        <a:t>Wednesday</a:t>
                      </a:r>
                    </a:p>
                    <a:p>
                      <a:r>
                        <a:rPr lang="en-US" baseline="0" dirty="0" smtClean="0"/>
                        <a:t>Thursday</a:t>
                      </a:r>
                    </a:p>
                    <a:p>
                      <a:r>
                        <a:rPr lang="en-US" baseline="0" dirty="0" smtClean="0"/>
                        <a:t>Friday</a:t>
                      </a:r>
                    </a:p>
                    <a:p>
                      <a:r>
                        <a:rPr lang="en-US" baseline="0" dirty="0" smtClean="0"/>
                        <a:t>Saturday</a:t>
                      </a:r>
                      <a:endParaRPr lang="en-US" dirty="0" smtClean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$1854.00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Other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$1854.00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56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Expense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03996673"/>
              </p:ext>
            </p:extLst>
          </p:nvPr>
        </p:nvGraphicFramePr>
        <p:xfrm>
          <a:off x="304800" y="1600200"/>
          <a:ext cx="8534400" cy="2842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0"/>
                <a:gridCol w="2133600"/>
              </a:tblGrid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 Extra expenses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</a:t>
                      </a:r>
                    </a:p>
                  </a:txBody>
                  <a:tcPr marL="0" marR="0" marT="0" marB="0" anchor="ctr"/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en-US" dirty="0" smtClean="0"/>
                        <a:t>Souvenirs</a:t>
                      </a:r>
                    </a:p>
                    <a:p>
                      <a:r>
                        <a:rPr lang="en-US" dirty="0" smtClean="0"/>
                        <a:t>(400.00 x 3 of people) x 7 of purchases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$8400.00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Snacks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(300x 3of people) x 14 of purchases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$12000.00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403860">
                <a:tc>
                  <a:txBody>
                    <a:bodyPr/>
                    <a:lstStyle/>
                    <a:p>
                      <a:r>
                        <a:rPr lang="en-US" dirty="0" smtClean="0"/>
                        <a:t>Emergency cash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$20000.00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$40400.00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999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$4303.68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1492365"/>
              </p:ext>
            </p:extLst>
          </p:nvPr>
        </p:nvGraphicFramePr>
        <p:xfrm>
          <a:off x="457200" y="1066800"/>
          <a:ext cx="8382000" cy="44577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Saturday,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8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McDonald's</a:t>
                      </a:r>
                    </a:p>
                    <a:p>
                      <a:r>
                        <a:rPr lang="en-US" dirty="0" smtClean="0"/>
                        <a:t>3x7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Hollywood Studios</a:t>
                      </a:r>
                    </a:p>
                    <a:p>
                      <a:r>
                        <a:rPr lang="en-US" dirty="0" smtClean="0"/>
                        <a:t>3x 120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$1108.68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Earl of Sandwich,</a:t>
                      </a:r>
                    </a:p>
                    <a:p>
                      <a:r>
                        <a:rPr lang="en-US" dirty="0" smtClean="0"/>
                        <a:t>3x10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$30.00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Pirates cove</a:t>
                      </a:r>
                    </a:p>
                    <a:p>
                      <a:r>
                        <a:rPr lang="en-US" dirty="0" smtClean="0"/>
                        <a:t>3x5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$15.00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Victoria &amp; Albert's,</a:t>
                      </a:r>
                    </a:p>
                    <a:p>
                      <a:r>
                        <a:rPr lang="en-US" dirty="0" smtClean="0"/>
                        <a:t>3x60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$180.00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Swim</a:t>
                      </a:r>
                      <a:r>
                        <a:rPr lang="en-US" baseline="0" dirty="0" smtClean="0"/>
                        <a:t> at Hotel Pool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841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$191.00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745369"/>
              </p:ext>
            </p:extLst>
          </p:nvPr>
        </p:nvGraphicFramePr>
        <p:xfrm>
          <a:off x="457200" y="1066800"/>
          <a:ext cx="8382000" cy="47320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Sunday, June 9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KFC</a:t>
                      </a:r>
                    </a:p>
                    <a:p>
                      <a:r>
                        <a:rPr lang="en-US" dirty="0" smtClean="0"/>
                        <a:t>3x7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$21.00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Magic Kingdom</a:t>
                      </a:r>
                    </a:p>
                    <a:p>
                      <a:r>
                        <a:rPr lang="en-US" dirty="0" smtClean="0"/>
                        <a:t>3x0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Pizzafari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3x20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$60.00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Chatham's Place .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$80.00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Aloha Isle at Magic Kingdom .</a:t>
                      </a:r>
                    </a:p>
                    <a:p>
                      <a:r>
                        <a:rPr lang="en-US" dirty="0" smtClean="0"/>
                        <a:t>3x10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$30.00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Swim at pool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269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$711.00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9534335"/>
              </p:ext>
            </p:extLst>
          </p:nvPr>
        </p:nvGraphicFramePr>
        <p:xfrm>
          <a:off x="457200" y="1066800"/>
          <a:ext cx="8382000" cy="446913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Monday,</a:t>
                      </a:r>
                      <a:r>
                        <a:rPr lang="en-US" baseline="0" dirty="0" smtClean="0"/>
                        <a:t> June 10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McDonalds</a:t>
                      </a:r>
                    </a:p>
                    <a:p>
                      <a:r>
                        <a:rPr lang="en-US" dirty="0" smtClean="0"/>
                        <a:t>3x7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$21.00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Blizzard</a:t>
                      </a:r>
                      <a:r>
                        <a:rPr lang="en-US" baseline="0" dirty="0" smtClean="0"/>
                        <a:t> Beach</a:t>
                      </a:r>
                    </a:p>
                    <a:p>
                      <a:r>
                        <a:rPr lang="en-US" baseline="0" dirty="0" smtClean="0"/>
                        <a:t>3x0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Seasons 52 .</a:t>
                      </a:r>
                    </a:p>
                    <a:p>
                      <a:r>
                        <a:rPr lang="en-US" dirty="0" smtClean="0"/>
                        <a:t>3x50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$150.00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Sea world</a:t>
                      </a:r>
                    </a:p>
                    <a:p>
                      <a:r>
                        <a:rPr lang="en-US" dirty="0" smtClean="0"/>
                        <a:t>3x0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Chatham's Place .</a:t>
                      </a:r>
                    </a:p>
                    <a:p>
                      <a:r>
                        <a:rPr lang="en-US" dirty="0" smtClean="0"/>
                        <a:t>3x80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$240.00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Wishes Fireworks</a:t>
                      </a:r>
                    </a:p>
                    <a:p>
                      <a:r>
                        <a:rPr lang="en-US" dirty="0" smtClean="0"/>
                        <a:t>3x100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$300.00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4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$441.00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961950"/>
              </p:ext>
            </p:extLst>
          </p:nvPr>
        </p:nvGraphicFramePr>
        <p:xfrm>
          <a:off x="457200" y="1066800"/>
          <a:ext cx="8382000" cy="446913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Tuesday,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11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KFC</a:t>
                      </a:r>
                    </a:p>
                    <a:p>
                      <a:r>
                        <a:rPr lang="en-US" dirty="0" smtClean="0"/>
                        <a:t>3x7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$21.00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Epcot</a:t>
                      </a:r>
                    </a:p>
                    <a:p>
                      <a:r>
                        <a:rPr lang="en-US" dirty="0" smtClean="0"/>
                        <a:t>3x0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Tony Roma's Ribs, Seafood, &amp; Steaks  3x20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$60.00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Typoon</a:t>
                      </a:r>
                      <a:r>
                        <a:rPr lang="en-US" dirty="0" smtClean="0"/>
                        <a:t> lagoon</a:t>
                      </a:r>
                    </a:p>
                    <a:p>
                      <a:r>
                        <a:rPr lang="en-US" dirty="0" smtClean="0"/>
                        <a:t>3x0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Victoria &amp; Albert's .</a:t>
                      </a:r>
                    </a:p>
                    <a:p>
                      <a:r>
                        <a:rPr lang="en-US" dirty="0" smtClean="0"/>
                        <a:t>3x120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$360.00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Swim at Pool</a:t>
                      </a:r>
                    </a:p>
                    <a:p>
                      <a:r>
                        <a:rPr lang="en-US" dirty="0" smtClean="0"/>
                        <a:t>3x0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215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cation Destin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Vacation Destination</Template>
  <TotalTime>168</TotalTime>
  <Words>539</Words>
  <Application>Microsoft Office PowerPoint</Application>
  <PresentationFormat>On-screen Show (4:3)</PresentationFormat>
  <Paragraphs>255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Vacation Destination</vt:lpstr>
      <vt:lpstr>Orlando, Florida</vt:lpstr>
      <vt:lpstr>Map</vt:lpstr>
      <vt:lpstr>Transportation</vt:lpstr>
      <vt:lpstr>Lodging</vt:lpstr>
      <vt:lpstr>Extra Expense</vt:lpstr>
      <vt:lpstr>Itinerary</vt:lpstr>
      <vt:lpstr>Itinerary</vt:lpstr>
      <vt:lpstr>Itinerary</vt:lpstr>
      <vt:lpstr>Itinerary</vt:lpstr>
      <vt:lpstr>Itinerary</vt:lpstr>
      <vt:lpstr>Itinerary</vt:lpstr>
      <vt:lpstr>Itinerary</vt:lpstr>
      <vt:lpstr>Itinerary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Orlando, Florida</dc:title>
  <dc:creator>Aina, Hillary</dc:creator>
  <cp:lastModifiedBy>Aina, Hillary</cp:lastModifiedBy>
  <cp:revision>16</cp:revision>
  <cp:lastPrinted>2013-03-27T15:35:56Z</cp:lastPrinted>
  <dcterms:created xsi:type="dcterms:W3CDTF">2013-04-19T17:08:58Z</dcterms:created>
  <dcterms:modified xsi:type="dcterms:W3CDTF">2013-05-15T17:45:03Z</dcterms:modified>
</cp:coreProperties>
</file>