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22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advisor.com/Restaurant_Review-g34515-d491914-Reviews-San_Angel_Inn-Orlando_Florida.html" TargetMode="External"/><Relationship Id="rId2" Type="http://schemas.openxmlformats.org/officeDocument/2006/relationships/hyperlink" Target="http://www.tripadvisor.com/Attraction_Review-g34515-d143395-Reviews-Magic_Kingdom-Orlando_Florida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ipadvisor.com/Attraction_Review-g34127-d130846-Reviews-Downtown_Disney-Celebration_Florida.html" TargetMode="External"/><Relationship Id="rId4" Type="http://schemas.openxmlformats.org/officeDocument/2006/relationships/hyperlink" Target="http://www.tripadvisor.com/Restaurant_Review-g34515-d456868-Reviews-Mama_Melrose_s_Ristorante_Italiano-Orlando_Florida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ipadvisor.com/Restaurant_Review-g34515-d899182-Reviews-Panda_Express-Orlando_Florida.html" TargetMode="External"/><Relationship Id="rId2" Type="http://schemas.openxmlformats.org/officeDocument/2006/relationships/hyperlink" Target="http://www.tripadvisor.com/Attraction_Review-g34515-d143395-Reviews-Magic_Kingdom-Orlando_Florid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ripadvisor.com/Attraction_Review-g34515-d953101-Reviews-Disney_s_Hollywood_Studios-Orlando_Florida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Orlando </a:t>
            </a:r>
            <a:r>
              <a:rPr lang="en-US" dirty="0" smtClean="0"/>
              <a:t>Florida 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Jason </a:t>
            </a:r>
            <a:r>
              <a:rPr lang="en-US" dirty="0" err="1" smtClean="0"/>
              <a:t>lara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658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33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54" t="23257" r="214" b="-1421"/>
          <a:stretch/>
        </p:blipFill>
        <p:spPr bwMode="auto">
          <a:xfrm>
            <a:off x="-609600" y="1143000"/>
            <a:ext cx="10072141" cy="6700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25367977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gas:3.333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miles469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49648033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$159 x</a:t>
                      </a:r>
                      <a:r>
                        <a:rPr lang="en-US" baseline="0" dirty="0" smtClean="0"/>
                        <a:t> 6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400" dirty="0" smtClean="0"/>
                        <a:t>Walt Disney World Swan</a:t>
                      </a:r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$954.00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70182665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($50.00 x 4 of people) x #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($10.00 x 4 of people) x #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374329"/>
              </p:ext>
            </p:extLst>
          </p:nvPr>
        </p:nvGraphicFramePr>
        <p:xfrm>
          <a:off x="520700" y="1447800"/>
          <a:ext cx="8382000" cy="4297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44196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McDonald's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Magic Kingdom</a:t>
                      </a:r>
                      <a:r>
                        <a:rPr lang="en-US" i="1" dirty="0" smtClean="0">
                          <a:effectLst/>
                        </a:rPr>
                        <a:t>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3" action="ppaction://hlinkfile"/>
                        </a:rPr>
                        <a:t>San Angel Inn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$140.00</a:t>
                      </a:r>
                      <a:endParaRPr lang="en-US" dirty="0"/>
                    </a:p>
                  </a:txBody>
                  <a:tcPr/>
                </a:tc>
              </a:tr>
              <a:tr h="41529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hlinkClick r:id="rId4" action="ppaction://hlinkfile"/>
                        </a:rPr>
                        <a:t>Mama Melrose's Restaurant Italiano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5" action="ppaction://hlinkfile"/>
                        </a:rPr>
                        <a:t>Downtown Disney</a:t>
                      </a:r>
                      <a:r>
                        <a:rPr lang="en-US" i="1" dirty="0" smtClean="0">
                          <a:effectLst/>
                        </a:rPr>
                        <a:t>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157147"/>
              </p:ext>
            </p:extLst>
          </p:nvPr>
        </p:nvGraphicFramePr>
        <p:xfrm>
          <a:off x="457200" y="1066800"/>
          <a:ext cx="8382000" cy="44119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Disney's Animal Kingdom,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2" action="ppaction://hlinkfile"/>
                        </a:rPr>
                        <a:t>Magic 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$40.00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hlinkClick r:id="rId3" action="ppaction://hlinkfile"/>
                        </a:rPr>
                        <a:t>Panda Express</a:t>
                      </a:r>
                      <a:r>
                        <a:rPr lang="en-US" dirty="0" smtClean="0">
                          <a:effectLst/>
                        </a:rPr>
                        <a:t> 13x4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effectLst/>
                      </a:endParaRPr>
                    </a:p>
                    <a:p>
                      <a:r>
                        <a:rPr lang="en-US" dirty="0" smtClean="0">
                          <a:effectLst/>
                          <a:hlinkClick r:id="rId4" action="ppaction://hlinkfile"/>
                        </a:rPr>
                        <a:t>Disney's Hollywood Studios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$30.00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167098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Hotel breakfast room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 back 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with my 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Quik</a:t>
                      </a:r>
                      <a:r>
                        <a:rPr lang="en-US" baseline="0" smtClean="0"/>
                        <a:t> trip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051882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154</TotalTime>
  <Words>463</Words>
  <Application>Microsoft Office PowerPoint</Application>
  <PresentationFormat>On-screen Show (4:3)</PresentationFormat>
  <Paragraphs>213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Orlando Florida 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Orlando Floridia </dc:title>
  <dc:creator>LARA CASILLAS, JASON</dc:creator>
  <cp:lastModifiedBy>LARA CASILLAS, JASON</cp:lastModifiedBy>
  <cp:revision>13</cp:revision>
  <cp:lastPrinted>2013-03-27T15:35:56Z</cp:lastPrinted>
  <dcterms:created xsi:type="dcterms:W3CDTF">2013-04-19T17:10:29Z</dcterms:created>
  <dcterms:modified xsi:type="dcterms:W3CDTF">2013-05-15T17:45:32Z</dcterms:modified>
</cp:coreProperties>
</file>