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88" d="100"/>
          <a:sy n="88" d="100"/>
        </p:scale>
        <p:origin x="-10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Orlando , </a:t>
            </a:r>
            <a:r>
              <a:rPr lang="en-US" dirty="0" smtClean="0"/>
              <a:t>Florida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Juan L T.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45361" y="2438400"/>
            <a:ext cx="4253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</a:t>
            </a:r>
            <a:r>
              <a:rPr lang="en-US" sz="3200" dirty="0" smtClean="0"/>
              <a:t>July </a:t>
            </a:r>
            <a:r>
              <a:rPr lang="en-US" sz="3200" dirty="0" smtClean="0"/>
              <a:t>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$75.00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057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pool4x3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$543.00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5485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</a:t>
                      </a:r>
                      <a:r>
                        <a:rPr lang="en-US" baseline="0" dirty="0" smtClean="0"/>
                        <a:t> Studios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3647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17099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Rice and spam3x7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20000" b="4889"/>
          <a:stretch/>
        </p:blipFill>
        <p:spPr bwMode="auto">
          <a:xfrm>
            <a:off x="228600" y="1080028"/>
            <a:ext cx="8811470" cy="561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0717216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$63.70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$78.75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$142.45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3030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Maps)469</a:t>
            </a:r>
          </a:p>
          <a:p>
            <a:r>
              <a:rPr lang="en-US" sz="1600" dirty="0" smtClean="0"/>
              <a:t>Divide miles by 25-18.36</a:t>
            </a:r>
          </a:p>
          <a:p>
            <a:r>
              <a:rPr lang="en-US" sz="1600" dirty="0" smtClean="0"/>
              <a:t>Take that number x gas price63.70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5642235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  <a:r>
                        <a:rPr lang="en-US" baseline="0" dirty="0" smtClean="0"/>
                        <a:t>                                                                      </a:t>
                      </a:r>
                    </a:p>
                    <a:p>
                      <a:r>
                        <a:rPr lang="en-US" sz="1400" baseline="0" dirty="0" smtClean="0"/>
                        <a:t>Nickelodeon suites resort                                                                                                                                            </a:t>
                      </a:r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$1254.00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$1254.00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9361390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($30.00 x 7of people) x 1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7of people) x 2of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$14.00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0825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at</a:t>
                      </a:r>
                      <a:r>
                        <a:rPr lang="en-US" baseline="0" dirty="0" smtClean="0"/>
                        <a:t>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McDonald’s3x7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1732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$564.00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9446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</a:t>
                      </a:r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 </a:t>
                      </a:r>
                      <a:r>
                        <a:rPr lang="en-US" dirty="0" smtClean="0"/>
                        <a:t>Studios160x3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Taco </a:t>
                      </a:r>
                      <a:r>
                        <a:rPr lang="en-US" dirty="0" smtClean="0"/>
                        <a:t>Bell3x7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</a:t>
                      </a:r>
                      <a:r>
                        <a:rPr lang="en-US" baseline="0" dirty="0" smtClean="0"/>
                        <a:t> Studios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$63.00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218295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in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 </a:t>
                      </a:r>
                      <a:r>
                        <a:rPr lang="en-US" dirty="0" smtClean="0"/>
                        <a:t>dog stand3x7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 in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466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$61.00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50858"/>
              </p:ext>
            </p:extLst>
          </p:nvPr>
        </p:nvGraphicFramePr>
        <p:xfrm>
          <a:off x="304800" y="1066800"/>
          <a:ext cx="8382000" cy="51816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21.00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Burger </a:t>
                      </a:r>
                      <a:r>
                        <a:rPr lang="en-US" dirty="0" smtClean="0"/>
                        <a:t>king3x7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hotel7x3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161</TotalTime>
  <Words>485</Words>
  <Application>Microsoft Office PowerPoint</Application>
  <PresentationFormat>On-screen Show (4:3)</PresentationFormat>
  <Paragraphs>245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Orlando , Florida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Orlando , Florida</dc:title>
  <dc:creator>TORRES, JUAN</dc:creator>
  <cp:lastModifiedBy>TORRES, JUAN</cp:lastModifiedBy>
  <cp:revision>19</cp:revision>
  <cp:lastPrinted>2013-03-27T15:35:56Z</cp:lastPrinted>
  <dcterms:created xsi:type="dcterms:W3CDTF">2013-04-19T17:09:00Z</dcterms:created>
  <dcterms:modified xsi:type="dcterms:W3CDTF">2013-05-15T17:45:35Z</dcterms:modified>
</cp:coreProperties>
</file>