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2112" y="-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Barcelona , Spain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Manuel Sanchez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856589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084331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441886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6919650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39" t="23075" b="9007"/>
          <a:stretch/>
        </p:blipFill>
        <p:spPr bwMode="auto">
          <a:xfrm>
            <a:off x="380999" y="1219200"/>
            <a:ext cx="8534401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062764292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$7790.00</a:t>
                      </a:r>
                      <a:endParaRPr lang="en-US"/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85087781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err="1" smtClean="0"/>
                        <a:t>Eurostars</a:t>
                      </a:r>
                      <a:r>
                        <a:rPr lang="en-US" sz="1400" dirty="0" smtClean="0"/>
                        <a:t> Grand Marina Hotel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$1,252.00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13249083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($10.00 x  of people) x 2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($5.00 x 5 of people) x 2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$450.00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4855051"/>
              </p:ext>
            </p:extLst>
          </p:nvPr>
        </p:nvGraphicFramePr>
        <p:xfrm>
          <a:off x="457200" y="1066800"/>
          <a:ext cx="8382000" cy="4434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Bread and eggs</a:t>
                      </a:r>
                    </a:p>
                    <a:p>
                      <a:r>
                        <a:rPr lang="en-US" dirty="0" smtClean="0"/>
                        <a:t>Trip to grocery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</a:t>
                      </a:r>
                      <a:r>
                        <a:rPr lang="en-US" baseline="0" dirty="0" smtClean="0"/>
                        <a:t> and explore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</a:t>
                      </a:r>
                      <a:r>
                        <a:rPr lang="en-US" baseline="0" dirty="0" smtClean="0"/>
                        <a:t> at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 a Barcelona soccer game        50x3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$150.00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house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91915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Sunday, June 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Water park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69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520826"/>
              </p:ext>
            </p:extLst>
          </p:nvPr>
        </p:nvGraphicFramePr>
        <p:xfrm>
          <a:off x="457200" y="1066800"/>
          <a:ext cx="8382000" cy="46863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Monday,</a:t>
                      </a:r>
                      <a:r>
                        <a:rPr lang="en-US" baseline="0" dirty="0" smtClean="0"/>
                        <a:t> June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JoanMiroFoundationFundacioJoanMiroBarcelonaCatalonia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4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0018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$50.00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Big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$72.00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154</TotalTime>
  <Words>465</Words>
  <Application>Microsoft Office PowerPoint</Application>
  <PresentationFormat>On-screen Show (4:3)</PresentationFormat>
  <Paragraphs>223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Vacation Destination</vt:lpstr>
      <vt:lpstr>Barcelona , Spain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Barcelona,Spain</dc:title>
  <dc:creator>SANCHEZ, MANUEL</dc:creator>
  <cp:lastModifiedBy>SANCHEZ, MANUEL</cp:lastModifiedBy>
  <cp:revision>12</cp:revision>
  <cp:lastPrinted>2013-03-27T15:35:56Z</cp:lastPrinted>
  <dcterms:created xsi:type="dcterms:W3CDTF">2013-04-19T17:09:48Z</dcterms:created>
  <dcterms:modified xsi:type="dcterms:W3CDTF">2013-05-15T17:45:03Z</dcterms:modified>
</cp:coreProperties>
</file>