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20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147323-d2361415-Reviews-Romano_s_Macaroni_Grill-Ponce_Puerto_Rico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323-d1046275-Reviews-La_Cava-Ponce_Puerto_Rico.html" TargetMode="External"/><Relationship Id="rId2" Type="http://schemas.openxmlformats.org/officeDocument/2006/relationships/hyperlink" Target="http://www.tripadvisor.com/Attraction_Review-g147323-d147544-Reviews-Museo_de_Arte_de_Ponce-Ponce_Puerto_Rico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147323-d2548052-Reviews-El_Negocio_de_Panchi-Ponce_Puerto_Ric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323-d952024-Reviews-La_Casa_Del_Chef-Ponce_Puerto_Rico.html" TargetMode="External"/><Relationship Id="rId2" Type="http://schemas.openxmlformats.org/officeDocument/2006/relationships/hyperlink" Target="http://www.tripadvisor.com/Restaurant_Review-g147323-d2396635-Reviews-Al_Sur_Restaurant-Ponce_Puerto_Ric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323-d2461289-Reviews-La_verdadera_casa_de_las_tias-Ponce_Puerto_Rico.html" TargetMode="External"/><Relationship Id="rId2" Type="http://schemas.openxmlformats.org/officeDocument/2006/relationships/hyperlink" Target="http://www.tripadvisor.com/Restaurant_Review-g147323-d1046406-Reviews-Yeyo_s_Sea_Food_Restaurant-Ponce_Puerto_Ric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147323-d1046278-Reviews-La_Monserrate_Sea_Port-Ponce_Puerto_Rico.html" TargetMode="External"/><Relationship Id="rId2" Type="http://schemas.openxmlformats.org/officeDocument/2006/relationships/hyperlink" Target="http://www.tripadvisor.com/Restaurant_Review-g147323-d1012283-Reviews-El_Ancla-Ponce_Puerto_Ric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147323-d185446-Reviews-Museum_of_the_History_of_Ponce-Ponce_Puerto_Rico.html" TargetMode="External"/><Relationship Id="rId2" Type="http://schemas.openxmlformats.org/officeDocument/2006/relationships/hyperlink" Target="http://www.tripadvisor.com/Restaurant_Review-g147323-d1098375-Reviews-Las_cucharas-Ponce_Puerto_Ric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Puerto</a:t>
            </a:r>
            <a:r>
              <a:rPr lang="en-US" dirty="0" smtClean="0"/>
              <a:t> </a:t>
            </a:r>
            <a:r>
              <a:rPr lang="en-US" dirty="0" smtClean="0"/>
              <a:t>Rico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Melanie </a:t>
            </a:r>
            <a:r>
              <a:rPr lang="en-US" smtClean="0"/>
              <a:t>D.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0.</a:t>
            </a:r>
            <a:r>
              <a:rPr lang="en-US" dirty="0" smtClean="0"/>
              <a:t>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8715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15097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Romano's Macaroni Grill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</a:t>
            </a:r>
            <a:r>
              <a:rPr lang="en-US" dirty="0" smtClean="0"/>
              <a:t>152.00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30100"/>
              </p:ext>
            </p:extLst>
          </p:nvPr>
        </p:nvGraphicFramePr>
        <p:xfrm>
          <a:off x="457200" y="1066800"/>
          <a:ext cx="8382000" cy="4709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Lola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13x4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Museo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de Arte de Ponce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4x2  2x2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 action="ppaction://hlinkfile"/>
                        </a:rPr>
                        <a:t>La Cava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13x4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</a:t>
            </a:r>
            <a:r>
              <a:rPr lang="en-US" smtClean="0"/>
              <a:t>: 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6138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El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Negocio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de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Panchi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22956" r="1449" b="5159"/>
          <a:stretch/>
        </p:blipFill>
        <p:spPr bwMode="auto">
          <a:xfrm>
            <a:off x="304800" y="1295400"/>
            <a:ext cx="8305800" cy="518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9841669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smtClean="0"/>
                        <a:t>465x</a:t>
                      </a:r>
                      <a:r>
                        <a:rPr lang="en-US" baseline="0" smtClean="0"/>
                        <a:t> 9</a:t>
                      </a:r>
                      <a:r>
                        <a:rPr lang="en-US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4693023"/>
              </p:ext>
            </p:extLst>
          </p:nvPr>
        </p:nvGraphicFramePr>
        <p:xfrm>
          <a:off x="457200" y="1600200"/>
          <a:ext cx="8077200" cy="461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dirty="0" smtClean="0"/>
                        <a:t>Holiday Inn Mayaguez Tropical $117.00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6</a:t>
                      </a:r>
                      <a:endParaRPr lang="en-US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1062.20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1062.20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1459257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($10.00 x 4 of people) x 3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4 of people) x 7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78609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Al Sur Restaurant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20x4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La Casa Del Chef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25x4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$104.00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83110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Yeyo's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Sea Food Restaurant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effectLst/>
                          <a:hlinkClick r:id="rId3" action="ppaction://hlinkfile"/>
                        </a:rPr>
                        <a:t>la verdadera casa de las </a:t>
                      </a:r>
                      <a:r>
                        <a:rPr lang="es-ES" dirty="0" err="1" smtClean="0">
                          <a:effectLst/>
                          <a:hlinkClick r:id="rId3" action="ppaction://hlinkfile"/>
                        </a:rPr>
                        <a:t>tias</a:t>
                      </a:r>
                      <a:r>
                        <a:rPr lang="es-E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r>
                        <a:rPr lang="en-US" baseline="0" dirty="0" smtClean="0"/>
                        <a:t> at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380477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El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Ancla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El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Ancla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La </a:t>
                      </a:r>
                      <a:r>
                        <a:rPr lang="en-US" dirty="0" err="1" smtClean="0">
                          <a:effectLst/>
                          <a:hlinkClick r:id="rId3" action="ppaction://hlinkfile"/>
                        </a:rPr>
                        <a:t>Monserrate</a:t>
                      </a:r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 Sea Port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$210</a:t>
            </a:r>
            <a:r>
              <a:rPr lang="en-US" dirty="0" smtClean="0"/>
              <a:t>.</a:t>
            </a:r>
            <a:r>
              <a:rPr lang="en-US" dirty="0" smtClean="0"/>
              <a:t>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69461"/>
              </p:ext>
            </p:extLst>
          </p:nvPr>
        </p:nvGraphicFramePr>
        <p:xfrm>
          <a:off x="457200" y="1066800"/>
          <a:ext cx="8382000" cy="4697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las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</a:t>
                      </a:r>
                      <a:r>
                        <a:rPr lang="en-US" dirty="0" err="1" smtClean="0">
                          <a:effectLst/>
                          <a:hlinkClick r:id="rId2" action="ppaction://hlinkfile"/>
                        </a:rPr>
                        <a:t>cucharas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</a:rPr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Museum of the History of Ponce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 smtClean="0"/>
                        <a:t>3x2  2x1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168</TotalTime>
  <Words>535</Words>
  <Application>Microsoft Office PowerPoint</Application>
  <PresentationFormat>On-screen Show (4:3)</PresentationFormat>
  <Paragraphs>260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Puerto Rico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 Rico</dc:title>
  <dc:creator>Diaz, Melanie</dc:creator>
  <cp:lastModifiedBy>Diaz, Melanie</cp:lastModifiedBy>
  <cp:revision>16</cp:revision>
  <cp:lastPrinted>2013-03-27T15:35:56Z</cp:lastPrinted>
  <dcterms:created xsi:type="dcterms:W3CDTF">2013-04-19T17:09:04Z</dcterms:created>
  <dcterms:modified xsi:type="dcterms:W3CDTF">2013-05-15T17:45:13Z</dcterms:modified>
</cp:coreProperties>
</file>