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MBU-SMART, NADINE" initials="K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9" d="100"/>
          <a:sy n="89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15T13:17:12.705" idx="1">
    <p:pos x="-3" y="-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2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0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8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4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8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6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09600" y="2057401"/>
            <a:ext cx="7848600" cy="1543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07568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Meet</a:t>
                      </a:r>
                      <a:r>
                        <a:rPr lang="en-US" baseline="0" dirty="0" smtClean="0"/>
                        <a:t> , grill ,and everything else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$4.99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Gess</a:t>
                      </a:r>
                      <a:r>
                        <a:rPr lang="en-US" baseline="0" dirty="0" smtClean="0"/>
                        <a:t> how </a:t>
                      </a:r>
                      <a:r>
                        <a:rPr lang="en-US" baseline="0" dirty="0" err="1" smtClean="0"/>
                        <a:t>meany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$9.40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en-US" dirty="0" err="1" smtClean="0"/>
                        <a:t>Mayham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$3.99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Mayham</a:t>
                      </a:r>
                      <a:r>
                        <a:rPr lang="en-US" baseline="0" dirty="0" smtClean="0"/>
                        <a:t> in the </a:t>
                      </a:r>
                      <a:r>
                        <a:rPr lang="en-US" baseline="0" dirty="0" err="1" smtClean="0"/>
                        <a:t>Jungil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$17.50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Jungle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Gomance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26700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Rain Forest </a:t>
                      </a:r>
                      <a:r>
                        <a:rPr lang="en-US" dirty="0" err="1" smtClean="0"/>
                        <a:t>ferary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$19.50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Fabal</a:t>
                      </a:r>
                      <a:r>
                        <a:rPr lang="en-US" dirty="0" smtClean="0"/>
                        <a:t>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$9.30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Serviving</a:t>
                      </a:r>
                      <a:r>
                        <a:rPr lang="en-US" baseline="0" dirty="0" smtClean="0"/>
                        <a:t> in the </a:t>
                      </a:r>
                      <a:r>
                        <a:rPr lang="en-US" baseline="0" dirty="0" err="1" smtClean="0"/>
                        <a:t>jungal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$5.99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Serviving</a:t>
                      </a:r>
                      <a:r>
                        <a:rPr lang="en-US" dirty="0" smtClean="0"/>
                        <a:t> in the </a:t>
                      </a:r>
                      <a:r>
                        <a:rPr lang="en-US" dirty="0" err="1" smtClean="0"/>
                        <a:t>jungal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Zoo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$15.99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willed life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$3.33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willed life Zoo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$33.33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536797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916897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8555806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($0.00 x #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($0.00 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7332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032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5081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458</Words>
  <Application>Microsoft Office PowerPoint</Application>
  <PresentationFormat>On-screen Show (4:3)</PresentationFormat>
  <Paragraphs>207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KUMBU-SMART, NADINE</dc:creator>
  <cp:lastModifiedBy>KUMBU-SMART, NADINE</cp:lastModifiedBy>
  <cp:revision>7</cp:revision>
  <cp:lastPrinted>2013-03-27T15:35:56Z</cp:lastPrinted>
  <dcterms:created xsi:type="dcterms:W3CDTF">2013-05-15T17:02:07Z</dcterms:created>
  <dcterms:modified xsi:type="dcterms:W3CDTF">2013-05-15T17:45:20Z</dcterms:modified>
</cp:coreProperties>
</file>