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2" r:id="rId7"/>
    <p:sldId id="271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42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Niagara Falls, New York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Ronald </a:t>
            </a:r>
            <a:r>
              <a:rPr lang="en-US" dirty="0" smtClean="0"/>
              <a:t>G.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5658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4331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188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96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2" t="23556"/>
          <a:stretch/>
        </p:blipFill>
        <p:spPr bwMode="auto">
          <a:xfrm>
            <a:off x="464880" y="1143000"/>
            <a:ext cx="8054480" cy="573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5367977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30606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gas:3.333</a:t>
            </a:r>
          </a:p>
          <a:p>
            <a:r>
              <a:rPr lang="en-US" sz="1600" dirty="0" smtClean="0"/>
              <a:t>Find miles (</a:t>
            </a:r>
            <a:r>
              <a:rPr lang="en-US" sz="1600" dirty="0" smtClean="0"/>
              <a:t>google</a:t>
            </a:r>
            <a:r>
              <a:rPr lang="en-US" sz="1600" dirty="0" smtClean="0"/>
              <a:t> Maps)889 miles</a:t>
            </a:r>
          </a:p>
          <a:p>
            <a:r>
              <a:rPr lang="en-US" sz="1600" dirty="0" smtClean="0"/>
              <a:t>Divide miles by 25 =35.56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24741625"/>
              </p:ext>
            </p:extLst>
          </p:nvPr>
        </p:nvGraphicFramePr>
        <p:xfrm>
          <a:off x="457200" y="1600200"/>
          <a:ext cx="8077200" cy="454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pt-BR" sz="2800" dirty="0" smtClean="0"/>
                        <a:t>Seneca Niagara Casino and Hotel 211</a:t>
                      </a:r>
                      <a:r>
                        <a:rPr lang="pt-BR" sz="2800" baseline="0" dirty="0" smtClean="0"/>
                        <a:t> $ </a:t>
                      </a:r>
                      <a:r>
                        <a:rPr lang="pt-BR" sz="2800" dirty="0" smtClean="0"/>
                        <a:t>x 5</a:t>
                      </a:r>
                      <a:endParaRPr lang="en-US" sz="28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 </a:t>
                      </a:r>
                      <a:endParaRPr lang="pt-BR" baseline="0" dirty="0" smtClean="0"/>
                    </a:p>
                    <a:p>
                      <a:r>
                        <a:rPr lang="pt-BR" baseline="0" dirty="0" smtClean="0"/>
                        <a:t>Tuesday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$10055.00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9449569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($20.00 x 4 of people) x 4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($15.00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x 4 of people) x 4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$52.00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383345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Golden</a:t>
                      </a:r>
                      <a:r>
                        <a:rPr lang="en-US" baseline="0" dirty="0" smtClean="0"/>
                        <a:t> Corel 13$ x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Friends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$316.00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694253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 7$x4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Niagara Falls State Park  33$x2 + 26x2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$184.00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Thunder Falls Buffet Restaurant </a:t>
                      </a:r>
                      <a:r>
                        <a:rPr lang="en-US" baseline="0" dirty="0" smtClean="0"/>
                        <a:t> $13 x 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r>
                        <a:rPr lang="en-US" baseline="0" dirty="0" smtClean="0"/>
                        <a:t> around Niagara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Chili’s</a:t>
                      </a:r>
                      <a:r>
                        <a:rPr lang="en-US" baseline="0" dirty="0" smtClean="0"/>
                        <a:t> Restauraunt  13$ x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$162.00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772638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$7x4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Niagara</a:t>
                      </a:r>
                      <a:r>
                        <a:rPr lang="en-US" baseline="0" dirty="0" smtClean="0"/>
                        <a:t> Science Museum $10x2 $5x2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Zaika</a:t>
                      </a:r>
                      <a:r>
                        <a:rPr lang="en-US" baseline="0" dirty="0" smtClean="0"/>
                        <a:t> Indian Cuisine $13x4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Niagara Gorge Trail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Chilis</a:t>
                      </a:r>
                      <a:r>
                        <a:rPr lang="en-US" dirty="0" smtClean="0"/>
                        <a:t> $13x4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519596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7$x4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Cave</a:t>
                      </a:r>
                      <a:r>
                        <a:rPr lang="en-US" baseline="0" dirty="0" smtClean="0"/>
                        <a:t> Of the Winds 33x2 + 26x2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$184.00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Fuji Grill 13$x4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166</TotalTime>
  <Words>507</Words>
  <Application>Microsoft Office PowerPoint</Application>
  <PresentationFormat>On-screen Show (4:3)</PresentationFormat>
  <Paragraphs>219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Niagara Falls, New York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Niagara Falls, New York</dc:title>
  <dc:creator>GEORGE, RONALD</dc:creator>
  <cp:lastModifiedBy>GEORGE, RONALD</cp:lastModifiedBy>
  <cp:revision>14</cp:revision>
  <cp:lastPrinted>2013-03-27T15:35:56Z</cp:lastPrinted>
  <dcterms:created xsi:type="dcterms:W3CDTF">2013-04-19T17:10:03Z</dcterms:created>
  <dcterms:modified xsi:type="dcterms:W3CDTF">2013-05-15T17:45:23Z</dcterms:modified>
</cp:coreProperties>
</file>