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1" r:id="rId3"/>
    <p:sldId id="257" r:id="rId4"/>
    <p:sldId id="258" r:id="rId5"/>
    <p:sldId id="279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709F-9512-46F8-A2ED-910B503A0F81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B357-7C34-4F7E-8A74-7C4FACE3D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97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914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Destination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1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1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1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9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Lodging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7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7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4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5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7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advisor.com/Attraction_Review-g46531-d548855-Reviews-Liberty_State_Park-Jersey_City_New_Jersey.html" TargetMode="External"/><Relationship Id="rId2" Type="http://schemas.openxmlformats.org/officeDocument/2006/relationships/hyperlink" Target="http://www.tripadvisor.com/Restaurant_Review-g46531-d1191434-Reviews-Edward_s_Steak_House-Jersey_City_New_Jersey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advisor.com/Attraction_Review-g46531-d2560064-Reviews-Empty_Sky_9_11_Memorial-Jersey_City_New_Jersey.html" TargetMode="External"/><Relationship Id="rId2" Type="http://schemas.openxmlformats.org/officeDocument/2006/relationships/hyperlink" Target="http://www.tripadvisor.com/Restaurant_Review-g46531-d1016261-Reviews-Soul_Flavors-Jersey_City_New_Jersey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advisor.com/Attraction_Review-g46531-d1440420-Reviews-Calypso_Sailing_Adventures-Jersey_City_New_Jersey.html" TargetMode="External"/><Relationship Id="rId2" Type="http://schemas.openxmlformats.org/officeDocument/2006/relationships/hyperlink" Target="http://www.tripadvisor.com/Restaurant_Review-g46531-d1123632-Reviews-Bertucci_s_Brick_Oven_Restaurant-Jersey_City_New_Jersey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Jersey </a:t>
            </a:r>
            <a:r>
              <a:rPr lang="en-US" dirty="0"/>
              <a:t>C</a:t>
            </a:r>
            <a:r>
              <a:rPr lang="en-US" dirty="0" smtClean="0"/>
              <a:t>ity, New </a:t>
            </a:r>
            <a:r>
              <a:rPr lang="en-US" dirty="0" smtClean="0"/>
              <a:t>Jersey</a:t>
            </a:r>
            <a:br>
              <a:rPr lang="en-US" dirty="0" smtClean="0"/>
            </a:br>
            <a:r>
              <a:rPr lang="en-US" dirty="0" smtClean="0"/>
              <a:t>Total: $2,759.53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Theodora </a:t>
            </a:r>
            <a:r>
              <a:rPr lang="en-US" smtClean="0"/>
              <a:t>A.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75630" y="2438400"/>
            <a:ext cx="4392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Traveling  June 8-15 2013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744594" y="3276600"/>
            <a:ext cx="165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Planned By: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55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$100.00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04872"/>
              </p:ext>
            </p:extLst>
          </p:nvPr>
        </p:nvGraphicFramePr>
        <p:xfrm>
          <a:off x="457200" y="1066800"/>
          <a:ext cx="8382000" cy="44119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Bike riding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hlinkClick r:id="rId2" action="ppaction://hlinkfile"/>
                        </a:rPr>
                        <a:t>Edward's Steak House</a:t>
                      </a:r>
                      <a:r>
                        <a:rPr lang="en-US" dirty="0" smtClean="0">
                          <a:effectLst/>
                        </a:rPr>
                        <a:t> 25x4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$100.00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hlinkClick r:id="rId3" action="ppaction://hlinkfile"/>
                        </a:rPr>
                        <a:t>Liberty State Park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297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$80.00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54237"/>
              </p:ext>
            </p:extLst>
          </p:nvPr>
        </p:nvGraphicFramePr>
        <p:xfrm>
          <a:off x="457200" y="1066800"/>
          <a:ext cx="8382000" cy="44119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13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hlinkClick r:id="rId2" action="ppaction://hlinkfile"/>
                        </a:rPr>
                        <a:t>Soul Flavors</a:t>
                      </a:r>
                      <a:r>
                        <a:rPr lang="en-US" dirty="0" smtClean="0">
                          <a:effectLst/>
                        </a:rPr>
                        <a:t>20x4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$80.00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hlinkClick r:id="rId3" action="ppaction://hlinkfile"/>
                        </a:rPr>
                        <a:t>Empty Sky - 9/11 Memorial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Roller skate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46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138805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Friday, </a:t>
                      </a:r>
                      <a:r>
                        <a:rPr lang="en-US" baseline="0" dirty="0" smtClean="0"/>
                        <a:t>June </a:t>
                      </a:r>
                      <a:r>
                        <a:rPr lang="en-US" baseline="0" dirty="0" smtClean="0"/>
                        <a:t>14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Packed food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Bobo’s house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Packed food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19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091677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Saturday, </a:t>
                      </a:r>
                      <a:r>
                        <a:rPr lang="en-US" dirty="0" smtClean="0"/>
                        <a:t>June </a:t>
                      </a:r>
                      <a:r>
                        <a:rPr lang="en-US" dirty="0" smtClean="0"/>
                        <a:t>15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home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Packed food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Packed food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</a:t>
                      </a:r>
                      <a:r>
                        <a:rPr lang="en-US" baseline="0" dirty="0" smtClean="0"/>
                        <a:t>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79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2" t="20174" b="5623"/>
          <a:stretch/>
        </p:blipFill>
        <p:spPr bwMode="auto">
          <a:xfrm>
            <a:off x="228600" y="1447800"/>
            <a:ext cx="8594664" cy="498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90258418"/>
              </p:ext>
            </p:extLst>
          </p:nvPr>
        </p:nvGraphicFramePr>
        <p:xfrm>
          <a:off x="381000" y="1371600"/>
          <a:ext cx="8382000" cy="351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  <a:gridCol w="1828800"/>
              </a:tblGrid>
              <a:tr h="585677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/>
                        <a:t>Airfare </a:t>
                      </a:r>
                      <a:r>
                        <a:rPr lang="en-US" dirty="0" smtClean="0"/>
                        <a:t>x</a:t>
                      </a:r>
                      <a:r>
                        <a:rPr lang="en-US" baseline="0" dirty="0" smtClean="0"/>
                        <a:t> (family)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/>
                        <a:t>$0.00</a:t>
                      </a:r>
                    </a:p>
                  </a:txBody>
                  <a:tcPr marL="0" marR="0" marT="0" marB="0"/>
                </a:tc>
              </a:tr>
              <a:tr h="340684">
                <a:tc>
                  <a:txBody>
                    <a:bodyPr/>
                    <a:lstStyle/>
                    <a:p>
                      <a:r>
                        <a:rPr lang="en-US" dirty="0"/>
                        <a:t>Airfare Parking at Airport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Car </a:t>
                      </a:r>
                      <a:r>
                        <a:rPr lang="en-US" dirty="0"/>
                        <a:t>Rental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/>
                        <a:t>$0.00</a:t>
                      </a:r>
                    </a:p>
                  </a:txBody>
                  <a:tcPr marL="0" marR="0" marT="0" marB="0"/>
                </a:tc>
              </a:tr>
              <a:tr h="585677">
                <a:tc>
                  <a:txBody>
                    <a:bodyPr/>
                    <a:lstStyle/>
                    <a:p>
                      <a:r>
                        <a:rPr lang="en-US" dirty="0"/>
                        <a:t>Gas </a:t>
                      </a:r>
                      <a:r>
                        <a:rPr lang="en-US" dirty="0" smtClean="0"/>
                        <a:t>(going)</a:t>
                      </a:r>
                    </a:p>
                    <a:p>
                      <a:r>
                        <a:rPr lang="en-US" dirty="0" smtClean="0"/>
                        <a:t>[price </a:t>
                      </a:r>
                      <a:r>
                        <a:rPr lang="en-US" dirty="0"/>
                        <a:t>x </a:t>
                      </a:r>
                      <a:r>
                        <a:rPr lang="en-US" dirty="0" smtClean="0"/>
                        <a:t>25/ </a:t>
                      </a:r>
                      <a:r>
                        <a:rPr lang="en-US" dirty="0"/>
                        <a:t>MPG]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$101.59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 smtClean="0"/>
                        <a:t>Gas (coming home) [price x 25/ MPG]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$103.94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/>
                        <a:t>Bus Tickets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 smtClean="0"/>
                        <a:t>Train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$232.53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603" y="5638800"/>
            <a:ext cx="30769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out gas:</a:t>
            </a:r>
          </a:p>
          <a:p>
            <a:r>
              <a:rPr lang="en-US" sz="1600" dirty="0" smtClean="0"/>
              <a:t>Find miles (Google Maps)841</a:t>
            </a:r>
          </a:p>
          <a:p>
            <a:r>
              <a:rPr lang="en-US" sz="1600" dirty="0" smtClean="0"/>
              <a:t>Divide miles by 25/841</a:t>
            </a:r>
          </a:p>
          <a:p>
            <a:r>
              <a:rPr lang="en-US" sz="1600" dirty="0" smtClean="0"/>
              <a:t>Take that number x gas price 3.284</a:t>
            </a:r>
          </a:p>
        </p:txBody>
      </p:sp>
    </p:spTree>
    <p:extLst>
      <p:ext uri="{BB962C8B-B14F-4D97-AF65-F5344CB8AC3E}">
        <p14:creationId xmlns:p14="http://schemas.microsoft.com/office/powerpoint/2010/main" val="37766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Lodging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3006011"/>
              </p:ext>
            </p:extLst>
          </p:nvPr>
        </p:nvGraphicFramePr>
        <p:xfrm>
          <a:off x="457200" y="1600200"/>
          <a:ext cx="8077200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1752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Lodging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Budget</a:t>
                      </a: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Hotels $  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how many nights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Not staying</a:t>
                      </a:r>
                      <a:r>
                        <a:rPr lang="en-US" sz="1400" baseline="0" dirty="0" smtClean="0"/>
                        <a:t> in the same place?</a:t>
                      </a:r>
                      <a:endParaRPr lang="en-US" sz="1400" dirty="0" smtClean="0"/>
                    </a:p>
                    <a:p>
                      <a:r>
                        <a:rPr lang="en-US" dirty="0" smtClean="0"/>
                        <a:t>Sunday</a:t>
                      </a:r>
                    </a:p>
                    <a:p>
                      <a:r>
                        <a:rPr lang="en-US" dirty="0" smtClean="0"/>
                        <a:t>Monday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Tuesday</a:t>
                      </a:r>
                    </a:p>
                    <a:p>
                      <a:r>
                        <a:rPr lang="en-US" baseline="0" dirty="0" smtClean="0"/>
                        <a:t>Wednesday</a:t>
                      </a:r>
                    </a:p>
                    <a:p>
                      <a:r>
                        <a:rPr lang="en-US" baseline="0" dirty="0" smtClean="0"/>
                        <a:t>Thursday </a:t>
                      </a:r>
                      <a:r>
                        <a:rPr lang="fr-FR" baseline="0" dirty="0" smtClean="0"/>
                        <a:t>La Quinta Inn and Suites Clifton $99.00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Friday</a:t>
                      </a:r>
                    </a:p>
                    <a:p>
                      <a:r>
                        <a:rPr lang="en-US" baseline="0" dirty="0" smtClean="0"/>
                        <a:t>Saturday</a:t>
                      </a:r>
                      <a:endParaRPr lang="en-US" dirty="0" smtClean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$99.00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  <a:r>
                        <a:rPr lang="en-US" dirty="0" smtClean="0"/>
                        <a:t>Bobo’s house $0.00x1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$99.00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Expense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2567617"/>
              </p:ext>
            </p:extLst>
          </p:nvPr>
        </p:nvGraphicFramePr>
        <p:xfrm>
          <a:off x="304800" y="1600200"/>
          <a:ext cx="8534400" cy="284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  <a:gridCol w="21336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 Extra expenses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Souvenirs</a:t>
                      </a:r>
                    </a:p>
                    <a:p>
                      <a:r>
                        <a:rPr lang="en-US" dirty="0" smtClean="0"/>
                        <a:t>($20.00 x 5 of people) x #7of purchases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$700.00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Snacks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($15.20 x 5of people) x 7 of purchases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$532.00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 cash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$1532.00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9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$300.00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77162"/>
              </p:ext>
            </p:extLst>
          </p:nvPr>
        </p:nvGraphicFramePr>
        <p:xfrm>
          <a:off x="457200" y="1066800"/>
          <a:ext cx="8382000" cy="44119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Eat at </a:t>
                      </a:r>
                      <a:r>
                        <a:rPr lang="en-US" dirty="0" smtClean="0"/>
                        <a:t>home</a:t>
                      </a:r>
                    </a:p>
                    <a:p>
                      <a:r>
                        <a:rPr lang="en-US" dirty="0" smtClean="0"/>
                        <a:t>Groceries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$300.00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Eat packed food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Eat packed food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4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$252.00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017288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Sunday, June 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Wonder</a:t>
                      </a:r>
                      <a:r>
                        <a:rPr lang="en-US" baseline="0" dirty="0" smtClean="0"/>
                        <a:t> bagels 13x4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$52.00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York Yankees 50x4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$200.00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 to park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6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</a:t>
            </a:r>
            <a:r>
              <a:rPr lang="en-US" dirty="0" smtClean="0"/>
              <a:t>72</a:t>
            </a:r>
            <a:r>
              <a:rPr lang="en-US" dirty="0" smtClean="0"/>
              <a:t>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197538"/>
              </p:ext>
            </p:extLst>
          </p:nvPr>
        </p:nvGraphicFramePr>
        <p:xfrm>
          <a:off x="457200" y="1066800"/>
          <a:ext cx="8382000" cy="44119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Monday,</a:t>
                      </a:r>
                      <a:r>
                        <a:rPr lang="en-US" baseline="0" dirty="0" smtClean="0"/>
                        <a:t> June 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Macdonald’s13x4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$52.00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Liberty science </a:t>
                      </a:r>
                      <a:r>
                        <a:rPr lang="en-US" dirty="0" smtClean="0"/>
                        <a:t>center5x4=20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home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Roller skating at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$92.00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958354"/>
              </p:ext>
            </p:extLst>
          </p:nvPr>
        </p:nvGraphicFramePr>
        <p:xfrm>
          <a:off x="457200" y="1066800"/>
          <a:ext cx="8382000" cy="44234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11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Ride bikes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effectLst/>
                          <a:hlinkClick r:id="rId2" action="ppaction://hlinkfile"/>
                        </a:rPr>
                        <a:t>Bertucci's</a:t>
                      </a:r>
                      <a:r>
                        <a:rPr lang="en-US" dirty="0" smtClean="0">
                          <a:effectLst/>
                          <a:hlinkClick r:id="rId2" action="ppaction://hlinkfile"/>
                        </a:rPr>
                        <a:t> Brick Oven Restaurant</a:t>
                      </a:r>
                      <a:r>
                        <a:rPr lang="en-US" dirty="0" smtClean="0">
                          <a:effectLst/>
                        </a:rPr>
                        <a:t> 13 x 4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$52.00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  <a:hlinkClick r:id="rId3" action="ppaction://hlinkfile"/>
                        </a:rPr>
                        <a:t>Calypso Sailing Adventures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en-US" dirty="0" smtClean="0"/>
                        <a:t>10x4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home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53476"/>
      </p:ext>
    </p:extLst>
  </p:cSld>
  <p:clrMapOvr>
    <a:masterClrMapping/>
  </p:clrMapOvr>
</p:sld>
</file>

<file path=ppt/theme/theme1.xml><?xml version="1.0" encoding="utf-8"?>
<a:theme xmlns:a="http://schemas.openxmlformats.org/drawingml/2006/main" name="Vacation Destin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Vacation Destination</Template>
  <TotalTime>166</TotalTime>
  <Words>542</Words>
  <Application>Microsoft Office PowerPoint</Application>
  <PresentationFormat>On-screen Show (4:3)</PresentationFormat>
  <Paragraphs>255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Vacation Destination</vt:lpstr>
      <vt:lpstr>Jersey City, New Jersey Total: $2,759.53</vt:lpstr>
      <vt:lpstr>Map</vt:lpstr>
      <vt:lpstr>Transportation</vt:lpstr>
      <vt:lpstr>Lodging</vt:lpstr>
      <vt:lpstr>Extra Expense</vt:lpstr>
      <vt:lpstr>Itinerary</vt:lpstr>
      <vt:lpstr>Itinerary</vt:lpstr>
      <vt:lpstr>Itinerary</vt:lpstr>
      <vt:lpstr>Itinerary</vt:lpstr>
      <vt:lpstr>Itinerary</vt:lpstr>
      <vt:lpstr>Itinerary</vt:lpstr>
      <vt:lpstr>Itinerary</vt:lpstr>
      <vt:lpstr>Itinerary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Jersey City, New Jersey</dc:title>
  <dc:creator>Alese, Theodora</dc:creator>
  <cp:lastModifiedBy>Alese, Theodora</cp:lastModifiedBy>
  <cp:revision>19</cp:revision>
  <cp:lastPrinted>2013-03-27T15:35:56Z</cp:lastPrinted>
  <dcterms:created xsi:type="dcterms:W3CDTF">2013-04-19T17:09:01Z</dcterms:created>
  <dcterms:modified xsi:type="dcterms:W3CDTF">2013-05-15T17:45:02Z</dcterms:modified>
</cp:coreProperties>
</file>